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8" r:id="rId3"/>
    <p:sldId id="257" r:id="rId4"/>
    <p:sldId id="258" r:id="rId5"/>
    <p:sldId id="259" r:id="rId6"/>
    <p:sldId id="280" r:id="rId7"/>
    <p:sldId id="264" r:id="rId8"/>
    <p:sldId id="281" r:id="rId9"/>
    <p:sldId id="269" r:id="rId10"/>
    <p:sldId id="282" r:id="rId11"/>
    <p:sldId id="275" r:id="rId12"/>
    <p:sldId id="27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8052"/>
    <a:srgbClr val="D0827D"/>
    <a:srgbClr val="CABDB6"/>
    <a:srgbClr val="F7F5F4"/>
    <a:srgbClr val="AF473F"/>
    <a:srgbClr val="5CA131"/>
    <a:srgbClr val="407022"/>
    <a:srgbClr val="7F0B66"/>
    <a:srgbClr val="F7A3E5"/>
    <a:srgbClr val="355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32" autoAdjust="0"/>
    <p:restoredTop sz="94660"/>
  </p:normalViewPr>
  <p:slideViewPr>
    <p:cSldViewPr snapToGrid="0">
      <p:cViewPr varScale="1">
        <p:scale>
          <a:sx n="76" d="100"/>
          <a:sy n="76" d="100"/>
        </p:scale>
        <p:origin x="78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C1430A-E468-40D6-83DE-EA592653D3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1A9126-7B07-4A34-B0DE-16D071DEDE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C1430A-E468-40D6-83DE-EA592653D3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1A9126-7B07-4A34-B0DE-16D071DEDE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8"/>
          <a:stretch>
            <a:fillRect/>
          </a:stretch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28" t="78095"/>
          <a:stretch>
            <a:fillRect/>
          </a:stretch>
        </p:blipFill>
        <p:spPr>
          <a:xfrm rot="4826629">
            <a:off x="58266" y="-166735"/>
            <a:ext cx="2240937" cy="231502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92" t="83175" r="15855"/>
          <a:stretch>
            <a:fillRect/>
          </a:stretch>
        </p:blipFill>
        <p:spPr>
          <a:xfrm>
            <a:off x="9822553" y="4011958"/>
            <a:ext cx="2514213" cy="28554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C1430A-E468-40D6-83DE-EA592653D3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1A9126-7B07-4A34-B0DE-16D071DEDE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C1430A-E468-40D6-83DE-EA592653D3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1A9126-7B07-4A34-B0DE-16D071DEDE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C1430A-E468-40D6-83DE-EA592653D3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1A9126-7B07-4A34-B0DE-16D071DEDE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C1430A-E468-40D6-83DE-EA592653D3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1A9126-7B07-4A34-B0DE-16D071DEDE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C1430A-E468-40D6-83DE-EA592653D3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1A9126-7B07-4A34-B0DE-16D071DEDE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C1430A-E468-40D6-83DE-EA592653D3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1A9126-7B07-4A34-B0DE-16D071DEDE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C1430A-E468-40D6-83DE-EA592653D3A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1A9126-7B07-4A34-B0DE-16D071DEDE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8"/>
          <a:stretch>
            <a:fillRect/>
          </a:stretch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3" t="42062" r="2653" b="8754"/>
          <a:stretch>
            <a:fillRect/>
          </a:stretch>
        </p:blipFill>
        <p:spPr>
          <a:xfrm>
            <a:off x="3069434" y="2496457"/>
            <a:ext cx="6375072" cy="4361543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969659" y="463310"/>
            <a:ext cx="4644570" cy="464457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503644" y="363476"/>
            <a:ext cx="3938053" cy="4709900"/>
            <a:chOff x="3119128" y="610153"/>
            <a:chExt cx="3938053" cy="4709900"/>
          </a:xfrm>
        </p:grpSpPr>
        <p:pic>
          <p:nvPicPr>
            <p:cNvPr id="17" name="Picture 4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885"/>
            <a:stretch>
              <a:fillRect/>
            </a:stretch>
          </p:blipFill>
          <p:spPr bwMode="auto">
            <a:xfrm>
              <a:off x="3823065" y="610153"/>
              <a:ext cx="2016210" cy="47099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18" name="组合 17"/>
            <p:cNvGrpSpPr/>
            <p:nvPr/>
          </p:nvGrpSpPr>
          <p:grpSpPr>
            <a:xfrm>
              <a:off x="3119128" y="2281906"/>
              <a:ext cx="1352009" cy="683197"/>
              <a:chOff x="915735" y="1477422"/>
              <a:chExt cx="1352009" cy="683197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1164031" y="1477422"/>
                <a:ext cx="1103713" cy="252841"/>
                <a:chOff x="-164379" y="2115819"/>
                <a:chExt cx="4132029" cy="946576"/>
              </a:xfrm>
            </p:grpSpPr>
            <p:grpSp>
              <p:nvGrpSpPr>
                <p:cNvPr id="51" name="组合 50"/>
                <p:cNvGrpSpPr/>
                <p:nvPr/>
              </p:nvGrpSpPr>
              <p:grpSpPr>
                <a:xfrm>
                  <a:off x="-164379" y="2115819"/>
                  <a:ext cx="2833724" cy="473287"/>
                  <a:chOff x="-8578756" y="1524000"/>
                  <a:chExt cx="7847236" cy="1310640"/>
                </a:xfrm>
              </p:grpSpPr>
              <p:sp>
                <p:nvSpPr>
                  <p:cNvPr id="56" name="弧形 55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57" name="直接连接符 56"/>
                  <p:cNvCxnSpPr>
                    <a:stCxn id="56" idx="0"/>
                  </p:cNvCxnSpPr>
                  <p:nvPr/>
                </p:nvCxnSpPr>
                <p:spPr>
                  <a:xfrm flipH="1">
                    <a:off x="-8578756" y="1524000"/>
                    <a:ext cx="7191915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直接连接符 57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9" name="弧形 58"/>
                  <p:cNvSpPr/>
                  <p:nvPr/>
                </p:nvSpPr>
                <p:spPr>
                  <a:xfrm>
                    <a:off x="-2255791" y="1524000"/>
                    <a:ext cx="1310641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2" name="组合 51"/>
                <p:cNvGrpSpPr/>
                <p:nvPr/>
              </p:nvGrpSpPr>
              <p:grpSpPr>
                <a:xfrm flipH="1" flipV="1">
                  <a:off x="1601698" y="2589108"/>
                  <a:ext cx="2365952" cy="473287"/>
                  <a:chOff x="-7283387" y="1524000"/>
                  <a:chExt cx="6551867" cy="1310640"/>
                </a:xfrm>
              </p:grpSpPr>
              <p:sp>
                <p:nvSpPr>
                  <p:cNvPr id="53" name="弧形 52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54" name="直接连接符 53"/>
                  <p:cNvCxnSpPr>
                    <a:stCxn id="53" idx="0"/>
                  </p:cNvCxnSpPr>
                  <p:nvPr/>
                </p:nvCxnSpPr>
                <p:spPr>
                  <a:xfrm flipH="1" flipV="1">
                    <a:off x="-7283387" y="1524001"/>
                    <a:ext cx="5896546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" name="直接连接符 54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1" name="组合 40"/>
              <p:cNvGrpSpPr/>
              <p:nvPr/>
            </p:nvGrpSpPr>
            <p:grpSpPr>
              <a:xfrm flipV="1">
                <a:off x="915735" y="1907778"/>
                <a:ext cx="1103713" cy="252841"/>
                <a:chOff x="-164379" y="2115819"/>
                <a:chExt cx="4132029" cy="946576"/>
              </a:xfrm>
            </p:grpSpPr>
            <p:grpSp>
              <p:nvGrpSpPr>
                <p:cNvPr id="42" name="组合 41"/>
                <p:cNvGrpSpPr/>
                <p:nvPr/>
              </p:nvGrpSpPr>
              <p:grpSpPr>
                <a:xfrm>
                  <a:off x="-164379" y="2115819"/>
                  <a:ext cx="2833724" cy="473287"/>
                  <a:chOff x="-8578756" y="1524000"/>
                  <a:chExt cx="7847236" cy="1310640"/>
                </a:xfrm>
              </p:grpSpPr>
              <p:sp>
                <p:nvSpPr>
                  <p:cNvPr id="47" name="弧形 46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48" name="直接连接符 47"/>
                  <p:cNvCxnSpPr>
                    <a:stCxn id="47" idx="0"/>
                  </p:cNvCxnSpPr>
                  <p:nvPr/>
                </p:nvCxnSpPr>
                <p:spPr>
                  <a:xfrm flipH="1">
                    <a:off x="-8578756" y="1524000"/>
                    <a:ext cx="7191915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直接连接符 48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0" name="弧形 49"/>
                  <p:cNvSpPr/>
                  <p:nvPr/>
                </p:nvSpPr>
                <p:spPr>
                  <a:xfrm>
                    <a:off x="-2255791" y="1524000"/>
                    <a:ext cx="1310641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43" name="组合 42"/>
                <p:cNvGrpSpPr/>
                <p:nvPr/>
              </p:nvGrpSpPr>
              <p:grpSpPr>
                <a:xfrm flipH="1" flipV="1">
                  <a:off x="1601698" y="2589108"/>
                  <a:ext cx="2365952" cy="473287"/>
                  <a:chOff x="-7283387" y="1524000"/>
                  <a:chExt cx="6551867" cy="1310640"/>
                </a:xfrm>
              </p:grpSpPr>
              <p:sp>
                <p:nvSpPr>
                  <p:cNvPr id="44" name="弧形 43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45" name="直接连接符 44"/>
                  <p:cNvCxnSpPr>
                    <a:stCxn id="44" idx="0"/>
                  </p:cNvCxnSpPr>
                  <p:nvPr/>
                </p:nvCxnSpPr>
                <p:spPr>
                  <a:xfrm flipH="1" flipV="1">
                    <a:off x="-7283387" y="1524001"/>
                    <a:ext cx="5896546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直接连接符 45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19" name="组合 18"/>
            <p:cNvGrpSpPr/>
            <p:nvPr/>
          </p:nvGrpSpPr>
          <p:grpSpPr>
            <a:xfrm>
              <a:off x="5263225" y="4003424"/>
              <a:ext cx="1793956" cy="719341"/>
              <a:chOff x="3210092" y="3198940"/>
              <a:chExt cx="1793956" cy="719341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3371463" y="3198940"/>
                <a:ext cx="1632585" cy="373996"/>
                <a:chOff x="-164379" y="2115819"/>
                <a:chExt cx="4132029" cy="946576"/>
              </a:xfrm>
            </p:grpSpPr>
            <p:grpSp>
              <p:nvGrpSpPr>
                <p:cNvPr id="31" name="组合 30"/>
                <p:cNvGrpSpPr/>
                <p:nvPr/>
              </p:nvGrpSpPr>
              <p:grpSpPr>
                <a:xfrm>
                  <a:off x="-164379" y="2115819"/>
                  <a:ext cx="2833724" cy="473287"/>
                  <a:chOff x="-8578756" y="1524000"/>
                  <a:chExt cx="7847236" cy="1310640"/>
                </a:xfrm>
              </p:grpSpPr>
              <p:sp>
                <p:nvSpPr>
                  <p:cNvPr id="36" name="弧形 35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37" name="直接连接符 36"/>
                  <p:cNvCxnSpPr>
                    <a:stCxn id="36" idx="0"/>
                  </p:cNvCxnSpPr>
                  <p:nvPr/>
                </p:nvCxnSpPr>
                <p:spPr>
                  <a:xfrm flipH="1">
                    <a:off x="-8578756" y="1524000"/>
                    <a:ext cx="7191915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" name="直接连接符 37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" name="弧形 38"/>
                  <p:cNvSpPr/>
                  <p:nvPr/>
                </p:nvSpPr>
                <p:spPr>
                  <a:xfrm>
                    <a:off x="-2255791" y="1524000"/>
                    <a:ext cx="1310641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32" name="组合 31"/>
                <p:cNvGrpSpPr/>
                <p:nvPr/>
              </p:nvGrpSpPr>
              <p:grpSpPr>
                <a:xfrm flipH="1" flipV="1">
                  <a:off x="1601698" y="2589108"/>
                  <a:ext cx="2365952" cy="473287"/>
                  <a:chOff x="-7283387" y="1524000"/>
                  <a:chExt cx="6551867" cy="1310640"/>
                </a:xfrm>
              </p:grpSpPr>
              <p:sp>
                <p:nvSpPr>
                  <p:cNvPr id="33" name="弧形 32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34" name="直接连接符 33"/>
                  <p:cNvCxnSpPr>
                    <a:stCxn id="33" idx="0"/>
                  </p:cNvCxnSpPr>
                  <p:nvPr/>
                </p:nvCxnSpPr>
                <p:spPr>
                  <a:xfrm flipH="1" flipV="1">
                    <a:off x="-7283387" y="1524001"/>
                    <a:ext cx="5896546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直接连接符 34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1" name="组合 20"/>
              <p:cNvGrpSpPr/>
              <p:nvPr/>
            </p:nvGrpSpPr>
            <p:grpSpPr>
              <a:xfrm flipV="1">
                <a:off x="3210092" y="3665440"/>
                <a:ext cx="1103713" cy="252841"/>
                <a:chOff x="-164379" y="2115819"/>
                <a:chExt cx="4132029" cy="946576"/>
              </a:xfrm>
            </p:grpSpPr>
            <p:grpSp>
              <p:nvGrpSpPr>
                <p:cNvPr id="22" name="组合 21"/>
                <p:cNvGrpSpPr/>
                <p:nvPr/>
              </p:nvGrpSpPr>
              <p:grpSpPr>
                <a:xfrm>
                  <a:off x="-164379" y="2115819"/>
                  <a:ext cx="2833724" cy="473287"/>
                  <a:chOff x="-8578756" y="1524000"/>
                  <a:chExt cx="7847236" cy="1310640"/>
                </a:xfrm>
              </p:grpSpPr>
              <p:sp>
                <p:nvSpPr>
                  <p:cNvPr id="27" name="弧形 26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8" name="直接连接符 27"/>
                  <p:cNvCxnSpPr>
                    <a:stCxn id="27" idx="0"/>
                  </p:cNvCxnSpPr>
                  <p:nvPr/>
                </p:nvCxnSpPr>
                <p:spPr>
                  <a:xfrm flipH="1">
                    <a:off x="-8578756" y="1524000"/>
                    <a:ext cx="7191915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直接连接符 28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弧形 29"/>
                  <p:cNvSpPr/>
                  <p:nvPr/>
                </p:nvSpPr>
                <p:spPr>
                  <a:xfrm>
                    <a:off x="-2255791" y="1524000"/>
                    <a:ext cx="1310641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23" name="组合 22"/>
                <p:cNvGrpSpPr/>
                <p:nvPr/>
              </p:nvGrpSpPr>
              <p:grpSpPr>
                <a:xfrm flipH="1" flipV="1">
                  <a:off x="1601698" y="2589108"/>
                  <a:ext cx="2365952" cy="473287"/>
                  <a:chOff x="-7283387" y="1524000"/>
                  <a:chExt cx="6551867" cy="1310640"/>
                </a:xfrm>
              </p:grpSpPr>
              <p:sp>
                <p:nvSpPr>
                  <p:cNvPr id="24" name="弧形 23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25" name="直接连接符 24"/>
                  <p:cNvCxnSpPr>
                    <a:stCxn id="24" idx="0"/>
                  </p:cNvCxnSpPr>
                  <p:nvPr/>
                </p:nvCxnSpPr>
                <p:spPr>
                  <a:xfrm flipH="1" flipV="1">
                    <a:off x="-7283387" y="1524001"/>
                    <a:ext cx="5896546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直接连接符 25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/>
          <p:cNvGrpSpPr/>
          <p:nvPr/>
        </p:nvGrpSpPr>
        <p:grpSpPr>
          <a:xfrm>
            <a:off x="1982881" y="1828800"/>
            <a:ext cx="1016000" cy="1016000"/>
            <a:chOff x="1816100" y="2590800"/>
            <a:chExt cx="1016000" cy="1016000"/>
          </a:xfrm>
        </p:grpSpPr>
        <p:sp>
          <p:nvSpPr>
            <p:cNvPr id="72" name="菱形 71"/>
            <p:cNvSpPr/>
            <p:nvPr/>
          </p:nvSpPr>
          <p:spPr>
            <a:xfrm>
              <a:off x="1816100" y="2590800"/>
              <a:ext cx="1016000" cy="1016000"/>
            </a:xfrm>
            <a:prstGeom prst="diamond">
              <a:avLst/>
            </a:prstGeom>
            <a:solidFill>
              <a:srgbClr val="6C805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73" name="KSO_Shape"/>
            <p:cNvSpPr/>
            <p:nvPr/>
          </p:nvSpPr>
          <p:spPr bwMode="auto">
            <a:xfrm flipH="1">
              <a:off x="2172229" y="2802679"/>
              <a:ext cx="303742" cy="520700"/>
            </a:xfrm>
            <a:custGeom>
              <a:avLst/>
              <a:gdLst/>
              <a:ahLst/>
              <a:cxnLst/>
              <a:rect l="0" t="0" r="r" b="b"/>
              <a:pathLst>
                <a:path w="920750" h="1579563">
                  <a:moveTo>
                    <a:pt x="125066" y="1371600"/>
                  </a:moveTo>
                  <a:lnTo>
                    <a:pt x="218375" y="1371600"/>
                  </a:lnTo>
                  <a:lnTo>
                    <a:pt x="218375" y="1430882"/>
                  </a:lnTo>
                  <a:lnTo>
                    <a:pt x="702692" y="1430882"/>
                  </a:lnTo>
                  <a:lnTo>
                    <a:pt x="702692" y="1371600"/>
                  </a:lnTo>
                  <a:lnTo>
                    <a:pt x="795684" y="1371600"/>
                  </a:lnTo>
                  <a:lnTo>
                    <a:pt x="795684" y="1430882"/>
                  </a:lnTo>
                  <a:lnTo>
                    <a:pt x="869950" y="1430882"/>
                  </a:lnTo>
                  <a:lnTo>
                    <a:pt x="869950" y="1523768"/>
                  </a:lnTo>
                  <a:lnTo>
                    <a:pt x="795684" y="1523768"/>
                  </a:lnTo>
                  <a:lnTo>
                    <a:pt x="795684" y="1579563"/>
                  </a:lnTo>
                  <a:lnTo>
                    <a:pt x="702692" y="1579563"/>
                  </a:lnTo>
                  <a:lnTo>
                    <a:pt x="702692" y="1523768"/>
                  </a:lnTo>
                  <a:lnTo>
                    <a:pt x="218375" y="1523768"/>
                  </a:lnTo>
                  <a:lnTo>
                    <a:pt x="218375" y="1579563"/>
                  </a:lnTo>
                  <a:lnTo>
                    <a:pt x="125066" y="1579563"/>
                  </a:lnTo>
                  <a:lnTo>
                    <a:pt x="125066" y="1523768"/>
                  </a:lnTo>
                  <a:lnTo>
                    <a:pt x="50800" y="1523768"/>
                  </a:lnTo>
                  <a:lnTo>
                    <a:pt x="50800" y="1430882"/>
                  </a:lnTo>
                  <a:lnTo>
                    <a:pt x="125066" y="1430882"/>
                  </a:lnTo>
                  <a:lnTo>
                    <a:pt x="125066" y="1371600"/>
                  </a:lnTo>
                  <a:close/>
                  <a:moveTo>
                    <a:pt x="125066" y="1176338"/>
                  </a:moveTo>
                  <a:lnTo>
                    <a:pt x="218375" y="1176338"/>
                  </a:lnTo>
                  <a:lnTo>
                    <a:pt x="218375" y="1242271"/>
                  </a:lnTo>
                  <a:lnTo>
                    <a:pt x="702692" y="1242271"/>
                  </a:lnTo>
                  <a:lnTo>
                    <a:pt x="702692" y="1176338"/>
                  </a:lnTo>
                  <a:lnTo>
                    <a:pt x="795684" y="1176338"/>
                  </a:lnTo>
                  <a:lnTo>
                    <a:pt x="795684" y="1242271"/>
                  </a:lnTo>
                  <a:lnTo>
                    <a:pt x="869950" y="1242271"/>
                  </a:lnTo>
                  <a:lnTo>
                    <a:pt x="869950" y="1335088"/>
                  </a:lnTo>
                  <a:lnTo>
                    <a:pt x="50800" y="1335088"/>
                  </a:lnTo>
                  <a:lnTo>
                    <a:pt x="50800" y="1242271"/>
                  </a:lnTo>
                  <a:lnTo>
                    <a:pt x="125066" y="1242271"/>
                  </a:lnTo>
                  <a:lnTo>
                    <a:pt x="125066" y="1176338"/>
                  </a:lnTo>
                  <a:close/>
                  <a:moveTo>
                    <a:pt x="0" y="561975"/>
                  </a:moveTo>
                  <a:lnTo>
                    <a:pt x="74218" y="561975"/>
                  </a:lnTo>
                  <a:lnTo>
                    <a:pt x="74218" y="668020"/>
                  </a:lnTo>
                  <a:lnTo>
                    <a:pt x="74535" y="673418"/>
                  </a:lnTo>
                  <a:lnTo>
                    <a:pt x="75487" y="678815"/>
                  </a:lnTo>
                  <a:lnTo>
                    <a:pt x="76756" y="683578"/>
                  </a:lnTo>
                  <a:lnTo>
                    <a:pt x="78659" y="688658"/>
                  </a:lnTo>
                  <a:lnTo>
                    <a:pt x="80879" y="693420"/>
                  </a:lnTo>
                  <a:lnTo>
                    <a:pt x="83416" y="697548"/>
                  </a:lnTo>
                  <a:lnTo>
                    <a:pt x="86588" y="701675"/>
                  </a:lnTo>
                  <a:lnTo>
                    <a:pt x="89760" y="705485"/>
                  </a:lnTo>
                  <a:lnTo>
                    <a:pt x="93566" y="708660"/>
                  </a:lnTo>
                  <a:lnTo>
                    <a:pt x="97689" y="711835"/>
                  </a:lnTo>
                  <a:lnTo>
                    <a:pt x="101812" y="714375"/>
                  </a:lnTo>
                  <a:lnTo>
                    <a:pt x="106570" y="716598"/>
                  </a:lnTo>
                  <a:lnTo>
                    <a:pt x="111645" y="718503"/>
                  </a:lnTo>
                  <a:lnTo>
                    <a:pt x="116402" y="719773"/>
                  </a:lnTo>
                  <a:lnTo>
                    <a:pt x="121794" y="720725"/>
                  </a:lnTo>
                  <a:lnTo>
                    <a:pt x="127186" y="721043"/>
                  </a:lnTo>
                  <a:lnTo>
                    <a:pt x="793881" y="721043"/>
                  </a:lnTo>
                  <a:lnTo>
                    <a:pt x="798956" y="720725"/>
                  </a:lnTo>
                  <a:lnTo>
                    <a:pt x="804348" y="719773"/>
                  </a:lnTo>
                  <a:lnTo>
                    <a:pt x="809423" y="718503"/>
                  </a:lnTo>
                  <a:lnTo>
                    <a:pt x="814180" y="716598"/>
                  </a:lnTo>
                  <a:lnTo>
                    <a:pt x="818938" y="714375"/>
                  </a:lnTo>
                  <a:lnTo>
                    <a:pt x="823061" y="711835"/>
                  </a:lnTo>
                  <a:lnTo>
                    <a:pt x="827501" y="708660"/>
                  </a:lnTo>
                  <a:lnTo>
                    <a:pt x="830990" y="705485"/>
                  </a:lnTo>
                  <a:lnTo>
                    <a:pt x="834479" y="701675"/>
                  </a:lnTo>
                  <a:lnTo>
                    <a:pt x="837651" y="697548"/>
                  </a:lnTo>
                  <a:lnTo>
                    <a:pt x="840188" y="693420"/>
                  </a:lnTo>
                  <a:lnTo>
                    <a:pt x="842409" y="688658"/>
                  </a:lnTo>
                  <a:lnTo>
                    <a:pt x="844312" y="683578"/>
                  </a:lnTo>
                  <a:lnTo>
                    <a:pt x="845580" y="678815"/>
                  </a:lnTo>
                  <a:lnTo>
                    <a:pt x="846215" y="673418"/>
                  </a:lnTo>
                  <a:lnTo>
                    <a:pt x="846532" y="668020"/>
                  </a:lnTo>
                  <a:lnTo>
                    <a:pt x="846532" y="561975"/>
                  </a:lnTo>
                  <a:lnTo>
                    <a:pt x="920750" y="561975"/>
                  </a:lnTo>
                  <a:lnTo>
                    <a:pt x="920750" y="741998"/>
                  </a:lnTo>
                  <a:lnTo>
                    <a:pt x="920750" y="798195"/>
                  </a:lnTo>
                  <a:lnTo>
                    <a:pt x="920750" y="932180"/>
                  </a:lnTo>
                  <a:lnTo>
                    <a:pt x="820841" y="932180"/>
                  </a:lnTo>
                  <a:lnTo>
                    <a:pt x="819255" y="925830"/>
                  </a:lnTo>
                  <a:lnTo>
                    <a:pt x="816718" y="920115"/>
                  </a:lnTo>
                  <a:lnTo>
                    <a:pt x="814180" y="914400"/>
                  </a:lnTo>
                  <a:lnTo>
                    <a:pt x="811326" y="909320"/>
                  </a:lnTo>
                  <a:lnTo>
                    <a:pt x="807520" y="904240"/>
                  </a:lnTo>
                  <a:lnTo>
                    <a:pt x="804031" y="899795"/>
                  </a:lnTo>
                  <a:lnTo>
                    <a:pt x="799590" y="895350"/>
                  </a:lnTo>
                  <a:lnTo>
                    <a:pt x="795150" y="891540"/>
                  </a:lnTo>
                  <a:lnTo>
                    <a:pt x="790075" y="887730"/>
                  </a:lnTo>
                  <a:lnTo>
                    <a:pt x="785318" y="884555"/>
                  </a:lnTo>
                  <a:lnTo>
                    <a:pt x="779608" y="881698"/>
                  </a:lnTo>
                  <a:lnTo>
                    <a:pt x="773899" y="879475"/>
                  </a:lnTo>
                  <a:lnTo>
                    <a:pt x="768190" y="877570"/>
                  </a:lnTo>
                  <a:lnTo>
                    <a:pt x="762164" y="876300"/>
                  </a:lnTo>
                  <a:lnTo>
                    <a:pt x="755503" y="875665"/>
                  </a:lnTo>
                  <a:lnTo>
                    <a:pt x="749160" y="875348"/>
                  </a:lnTo>
                  <a:lnTo>
                    <a:pt x="741548" y="875665"/>
                  </a:lnTo>
                  <a:lnTo>
                    <a:pt x="734253" y="876618"/>
                  </a:lnTo>
                  <a:lnTo>
                    <a:pt x="727275" y="878523"/>
                  </a:lnTo>
                  <a:lnTo>
                    <a:pt x="720615" y="880745"/>
                  </a:lnTo>
                  <a:lnTo>
                    <a:pt x="713954" y="884238"/>
                  </a:lnTo>
                  <a:lnTo>
                    <a:pt x="707928" y="887730"/>
                  </a:lnTo>
                  <a:lnTo>
                    <a:pt x="702536" y="892175"/>
                  </a:lnTo>
                  <a:lnTo>
                    <a:pt x="697144" y="896620"/>
                  </a:lnTo>
                  <a:lnTo>
                    <a:pt x="692069" y="902018"/>
                  </a:lnTo>
                  <a:lnTo>
                    <a:pt x="687946" y="907733"/>
                  </a:lnTo>
                  <a:lnTo>
                    <a:pt x="684140" y="913765"/>
                  </a:lnTo>
                  <a:lnTo>
                    <a:pt x="681285" y="920115"/>
                  </a:lnTo>
                  <a:lnTo>
                    <a:pt x="678748" y="927100"/>
                  </a:lnTo>
                  <a:lnTo>
                    <a:pt x="676845" y="934085"/>
                  </a:lnTo>
                  <a:lnTo>
                    <a:pt x="675576" y="941705"/>
                  </a:lnTo>
                  <a:lnTo>
                    <a:pt x="675259" y="949008"/>
                  </a:lnTo>
                  <a:lnTo>
                    <a:pt x="675576" y="956628"/>
                  </a:lnTo>
                  <a:lnTo>
                    <a:pt x="676845" y="963930"/>
                  </a:lnTo>
                  <a:lnTo>
                    <a:pt x="678748" y="970915"/>
                  </a:lnTo>
                  <a:lnTo>
                    <a:pt x="681285" y="977900"/>
                  </a:lnTo>
                  <a:lnTo>
                    <a:pt x="684140" y="984251"/>
                  </a:lnTo>
                  <a:lnTo>
                    <a:pt x="687946" y="990601"/>
                  </a:lnTo>
                  <a:lnTo>
                    <a:pt x="692069" y="995998"/>
                  </a:lnTo>
                  <a:lnTo>
                    <a:pt x="697144" y="1001396"/>
                  </a:lnTo>
                  <a:lnTo>
                    <a:pt x="702536" y="1006158"/>
                  </a:lnTo>
                  <a:lnTo>
                    <a:pt x="707928" y="1010286"/>
                  </a:lnTo>
                  <a:lnTo>
                    <a:pt x="713954" y="1013778"/>
                  </a:lnTo>
                  <a:lnTo>
                    <a:pt x="720615" y="1017271"/>
                  </a:lnTo>
                  <a:lnTo>
                    <a:pt x="727275" y="1019493"/>
                  </a:lnTo>
                  <a:lnTo>
                    <a:pt x="734253" y="1021398"/>
                  </a:lnTo>
                  <a:lnTo>
                    <a:pt x="741548" y="1022668"/>
                  </a:lnTo>
                  <a:lnTo>
                    <a:pt x="749160" y="1022986"/>
                  </a:lnTo>
                  <a:lnTo>
                    <a:pt x="755503" y="1022668"/>
                  </a:lnTo>
                  <a:lnTo>
                    <a:pt x="761530" y="1021716"/>
                  </a:lnTo>
                  <a:lnTo>
                    <a:pt x="767239" y="1020446"/>
                  </a:lnTo>
                  <a:lnTo>
                    <a:pt x="773265" y="1018858"/>
                  </a:lnTo>
                  <a:lnTo>
                    <a:pt x="778974" y="1016636"/>
                  </a:lnTo>
                  <a:lnTo>
                    <a:pt x="784049" y="1013778"/>
                  </a:lnTo>
                  <a:lnTo>
                    <a:pt x="789124" y="1010921"/>
                  </a:lnTo>
                  <a:lnTo>
                    <a:pt x="793881" y="1007746"/>
                  </a:lnTo>
                  <a:lnTo>
                    <a:pt x="798322" y="1003936"/>
                  </a:lnTo>
                  <a:lnTo>
                    <a:pt x="802762" y="999808"/>
                  </a:lnTo>
                  <a:lnTo>
                    <a:pt x="806251" y="995363"/>
                  </a:lnTo>
                  <a:lnTo>
                    <a:pt x="810057" y="990601"/>
                  </a:lnTo>
                  <a:lnTo>
                    <a:pt x="812912" y="985521"/>
                  </a:lnTo>
                  <a:lnTo>
                    <a:pt x="815449" y="980123"/>
                  </a:lnTo>
                  <a:lnTo>
                    <a:pt x="817986" y="975043"/>
                  </a:lnTo>
                  <a:lnTo>
                    <a:pt x="819889" y="969010"/>
                  </a:lnTo>
                  <a:lnTo>
                    <a:pt x="920750" y="969010"/>
                  </a:lnTo>
                  <a:lnTo>
                    <a:pt x="920750" y="986156"/>
                  </a:lnTo>
                  <a:lnTo>
                    <a:pt x="920750" y="994411"/>
                  </a:lnTo>
                  <a:lnTo>
                    <a:pt x="920116" y="1002348"/>
                  </a:lnTo>
                  <a:lnTo>
                    <a:pt x="919164" y="1010286"/>
                  </a:lnTo>
                  <a:lnTo>
                    <a:pt x="917895" y="1018223"/>
                  </a:lnTo>
                  <a:lnTo>
                    <a:pt x="915675" y="1025843"/>
                  </a:lnTo>
                  <a:lnTo>
                    <a:pt x="913772" y="1033463"/>
                  </a:lnTo>
                  <a:lnTo>
                    <a:pt x="911235" y="1040766"/>
                  </a:lnTo>
                  <a:lnTo>
                    <a:pt x="908697" y="1048068"/>
                  </a:lnTo>
                  <a:lnTo>
                    <a:pt x="905209" y="1054736"/>
                  </a:lnTo>
                  <a:lnTo>
                    <a:pt x="901720" y="1061721"/>
                  </a:lnTo>
                  <a:lnTo>
                    <a:pt x="897914" y="1068388"/>
                  </a:lnTo>
                  <a:lnTo>
                    <a:pt x="893790" y="1074738"/>
                  </a:lnTo>
                  <a:lnTo>
                    <a:pt x="889350" y="1081088"/>
                  </a:lnTo>
                  <a:lnTo>
                    <a:pt x="884910" y="1086803"/>
                  </a:lnTo>
                  <a:lnTo>
                    <a:pt x="879835" y="1092518"/>
                  </a:lnTo>
                  <a:lnTo>
                    <a:pt x="874443" y="1098233"/>
                  </a:lnTo>
                  <a:lnTo>
                    <a:pt x="869051" y="1103313"/>
                  </a:lnTo>
                  <a:lnTo>
                    <a:pt x="863342" y="1108393"/>
                  </a:lnTo>
                  <a:lnTo>
                    <a:pt x="857316" y="1113156"/>
                  </a:lnTo>
                  <a:lnTo>
                    <a:pt x="851289" y="1117601"/>
                  </a:lnTo>
                  <a:lnTo>
                    <a:pt x="844629" y="1121728"/>
                  </a:lnTo>
                  <a:lnTo>
                    <a:pt x="837968" y="1125538"/>
                  </a:lnTo>
                  <a:lnTo>
                    <a:pt x="831308" y="1128713"/>
                  </a:lnTo>
                  <a:lnTo>
                    <a:pt x="824013" y="1132206"/>
                  </a:lnTo>
                  <a:lnTo>
                    <a:pt x="817035" y="1134746"/>
                  </a:lnTo>
                  <a:lnTo>
                    <a:pt x="809740" y="1137286"/>
                  </a:lnTo>
                  <a:lnTo>
                    <a:pt x="802445" y="1139508"/>
                  </a:lnTo>
                  <a:lnTo>
                    <a:pt x="794516" y="1141413"/>
                  </a:lnTo>
                  <a:lnTo>
                    <a:pt x="786903" y="1142683"/>
                  </a:lnTo>
                  <a:lnTo>
                    <a:pt x="778974" y="1143636"/>
                  </a:lnTo>
                  <a:lnTo>
                    <a:pt x="771045" y="1144271"/>
                  </a:lnTo>
                  <a:lnTo>
                    <a:pt x="762798" y="1144588"/>
                  </a:lnTo>
                  <a:lnTo>
                    <a:pt x="157952" y="1144588"/>
                  </a:lnTo>
                  <a:lnTo>
                    <a:pt x="150022" y="1144271"/>
                  </a:lnTo>
                  <a:lnTo>
                    <a:pt x="141776" y="1143636"/>
                  </a:lnTo>
                  <a:lnTo>
                    <a:pt x="133847" y="1142683"/>
                  </a:lnTo>
                  <a:lnTo>
                    <a:pt x="126234" y="1141413"/>
                  </a:lnTo>
                  <a:lnTo>
                    <a:pt x="118305" y="1139508"/>
                  </a:lnTo>
                  <a:lnTo>
                    <a:pt x="111327" y="1137286"/>
                  </a:lnTo>
                  <a:lnTo>
                    <a:pt x="103715" y="1134746"/>
                  </a:lnTo>
                  <a:lnTo>
                    <a:pt x="96737" y="1132206"/>
                  </a:lnTo>
                  <a:lnTo>
                    <a:pt x="89442" y="1128713"/>
                  </a:lnTo>
                  <a:lnTo>
                    <a:pt x="82782" y="1125538"/>
                  </a:lnTo>
                  <a:lnTo>
                    <a:pt x="76121" y="1121728"/>
                  </a:lnTo>
                  <a:lnTo>
                    <a:pt x="69778" y="1117601"/>
                  </a:lnTo>
                  <a:lnTo>
                    <a:pt x="63434" y="1113156"/>
                  </a:lnTo>
                  <a:lnTo>
                    <a:pt x="57408" y="1108393"/>
                  </a:lnTo>
                  <a:lnTo>
                    <a:pt x="51699" y="1103313"/>
                  </a:lnTo>
                  <a:lnTo>
                    <a:pt x="46307" y="1098233"/>
                  </a:lnTo>
                  <a:lnTo>
                    <a:pt x="40915" y="1092518"/>
                  </a:lnTo>
                  <a:lnTo>
                    <a:pt x="35840" y="1086803"/>
                  </a:lnTo>
                  <a:lnTo>
                    <a:pt x="31400" y="1081088"/>
                  </a:lnTo>
                  <a:lnTo>
                    <a:pt x="26960" y="1074738"/>
                  </a:lnTo>
                  <a:lnTo>
                    <a:pt x="22836" y="1068388"/>
                  </a:lnTo>
                  <a:lnTo>
                    <a:pt x="19030" y="1061721"/>
                  </a:lnTo>
                  <a:lnTo>
                    <a:pt x="15541" y="1054736"/>
                  </a:lnTo>
                  <a:lnTo>
                    <a:pt x="12370" y="1048068"/>
                  </a:lnTo>
                  <a:lnTo>
                    <a:pt x="9515" y="1040766"/>
                  </a:lnTo>
                  <a:lnTo>
                    <a:pt x="6978" y="1033463"/>
                  </a:lnTo>
                  <a:lnTo>
                    <a:pt x="5075" y="1025843"/>
                  </a:lnTo>
                  <a:lnTo>
                    <a:pt x="3172" y="1018223"/>
                  </a:lnTo>
                  <a:lnTo>
                    <a:pt x="1586" y="1010286"/>
                  </a:lnTo>
                  <a:lnTo>
                    <a:pt x="634" y="1002348"/>
                  </a:lnTo>
                  <a:lnTo>
                    <a:pt x="0" y="994411"/>
                  </a:lnTo>
                  <a:lnTo>
                    <a:pt x="0" y="986156"/>
                  </a:lnTo>
                  <a:lnTo>
                    <a:pt x="0" y="969010"/>
                  </a:lnTo>
                  <a:lnTo>
                    <a:pt x="100861" y="969010"/>
                  </a:lnTo>
                  <a:lnTo>
                    <a:pt x="103081" y="975043"/>
                  </a:lnTo>
                  <a:lnTo>
                    <a:pt x="105301" y="980123"/>
                  </a:lnTo>
                  <a:lnTo>
                    <a:pt x="107838" y="985521"/>
                  </a:lnTo>
                  <a:lnTo>
                    <a:pt x="111010" y="990601"/>
                  </a:lnTo>
                  <a:lnTo>
                    <a:pt x="114499" y="995363"/>
                  </a:lnTo>
                  <a:lnTo>
                    <a:pt x="117988" y="999808"/>
                  </a:lnTo>
                  <a:lnTo>
                    <a:pt x="122428" y="1003936"/>
                  </a:lnTo>
                  <a:lnTo>
                    <a:pt x="127186" y="1007746"/>
                  </a:lnTo>
                  <a:lnTo>
                    <a:pt x="131626" y="1010921"/>
                  </a:lnTo>
                  <a:lnTo>
                    <a:pt x="136701" y="1013778"/>
                  </a:lnTo>
                  <a:lnTo>
                    <a:pt x="142093" y="1016636"/>
                  </a:lnTo>
                  <a:lnTo>
                    <a:pt x="147485" y="1018858"/>
                  </a:lnTo>
                  <a:lnTo>
                    <a:pt x="153511" y="1020446"/>
                  </a:lnTo>
                  <a:lnTo>
                    <a:pt x="159220" y="1021716"/>
                  </a:lnTo>
                  <a:lnTo>
                    <a:pt x="165247" y="1022668"/>
                  </a:lnTo>
                  <a:lnTo>
                    <a:pt x="171590" y="1022986"/>
                  </a:lnTo>
                  <a:lnTo>
                    <a:pt x="179202" y="1022668"/>
                  </a:lnTo>
                  <a:lnTo>
                    <a:pt x="186497" y="1021398"/>
                  </a:lnTo>
                  <a:lnTo>
                    <a:pt x="193792" y="1019493"/>
                  </a:lnTo>
                  <a:lnTo>
                    <a:pt x="200135" y="1017271"/>
                  </a:lnTo>
                  <a:lnTo>
                    <a:pt x="206796" y="1013778"/>
                  </a:lnTo>
                  <a:lnTo>
                    <a:pt x="212822" y="1010286"/>
                  </a:lnTo>
                  <a:lnTo>
                    <a:pt x="218849" y="1006158"/>
                  </a:lnTo>
                  <a:lnTo>
                    <a:pt x="223923" y="1001396"/>
                  </a:lnTo>
                  <a:lnTo>
                    <a:pt x="228681" y="995998"/>
                  </a:lnTo>
                  <a:lnTo>
                    <a:pt x="232804" y="990601"/>
                  </a:lnTo>
                  <a:lnTo>
                    <a:pt x="236610" y="984251"/>
                  </a:lnTo>
                  <a:lnTo>
                    <a:pt x="239782" y="977900"/>
                  </a:lnTo>
                  <a:lnTo>
                    <a:pt x="242319" y="970915"/>
                  </a:lnTo>
                  <a:lnTo>
                    <a:pt x="244222" y="963930"/>
                  </a:lnTo>
                  <a:lnTo>
                    <a:pt x="245174" y="956628"/>
                  </a:lnTo>
                  <a:lnTo>
                    <a:pt x="245491" y="949008"/>
                  </a:lnTo>
                  <a:lnTo>
                    <a:pt x="245174" y="941705"/>
                  </a:lnTo>
                  <a:lnTo>
                    <a:pt x="244222" y="934085"/>
                  </a:lnTo>
                  <a:lnTo>
                    <a:pt x="242319" y="927100"/>
                  </a:lnTo>
                  <a:lnTo>
                    <a:pt x="239782" y="920115"/>
                  </a:lnTo>
                  <a:lnTo>
                    <a:pt x="236610" y="913765"/>
                  </a:lnTo>
                  <a:lnTo>
                    <a:pt x="232804" y="907733"/>
                  </a:lnTo>
                  <a:lnTo>
                    <a:pt x="228681" y="902018"/>
                  </a:lnTo>
                  <a:lnTo>
                    <a:pt x="223923" y="896620"/>
                  </a:lnTo>
                  <a:lnTo>
                    <a:pt x="218849" y="892175"/>
                  </a:lnTo>
                  <a:lnTo>
                    <a:pt x="212822" y="887730"/>
                  </a:lnTo>
                  <a:lnTo>
                    <a:pt x="206796" y="884238"/>
                  </a:lnTo>
                  <a:lnTo>
                    <a:pt x="200135" y="880745"/>
                  </a:lnTo>
                  <a:lnTo>
                    <a:pt x="193792" y="878523"/>
                  </a:lnTo>
                  <a:lnTo>
                    <a:pt x="186497" y="876618"/>
                  </a:lnTo>
                  <a:lnTo>
                    <a:pt x="179202" y="875665"/>
                  </a:lnTo>
                  <a:lnTo>
                    <a:pt x="171590" y="875348"/>
                  </a:lnTo>
                  <a:lnTo>
                    <a:pt x="165247" y="875665"/>
                  </a:lnTo>
                  <a:lnTo>
                    <a:pt x="158903" y="876300"/>
                  </a:lnTo>
                  <a:lnTo>
                    <a:pt x="152877" y="877570"/>
                  </a:lnTo>
                  <a:lnTo>
                    <a:pt x="146851" y="879475"/>
                  </a:lnTo>
                  <a:lnTo>
                    <a:pt x="141141" y="881698"/>
                  </a:lnTo>
                  <a:lnTo>
                    <a:pt x="135750" y="884555"/>
                  </a:lnTo>
                  <a:lnTo>
                    <a:pt x="130675" y="887730"/>
                  </a:lnTo>
                  <a:lnTo>
                    <a:pt x="125600" y="891540"/>
                  </a:lnTo>
                  <a:lnTo>
                    <a:pt x="121160" y="895350"/>
                  </a:lnTo>
                  <a:lnTo>
                    <a:pt x="116719" y="899795"/>
                  </a:lnTo>
                  <a:lnTo>
                    <a:pt x="113230" y="904240"/>
                  </a:lnTo>
                  <a:lnTo>
                    <a:pt x="109424" y="909320"/>
                  </a:lnTo>
                  <a:lnTo>
                    <a:pt x="106570" y="914400"/>
                  </a:lnTo>
                  <a:lnTo>
                    <a:pt x="104032" y="920115"/>
                  </a:lnTo>
                  <a:lnTo>
                    <a:pt x="101495" y="925830"/>
                  </a:lnTo>
                  <a:lnTo>
                    <a:pt x="99909" y="932180"/>
                  </a:lnTo>
                  <a:lnTo>
                    <a:pt x="0" y="932180"/>
                  </a:lnTo>
                  <a:lnTo>
                    <a:pt x="0" y="798195"/>
                  </a:lnTo>
                  <a:lnTo>
                    <a:pt x="0" y="741998"/>
                  </a:lnTo>
                  <a:lnTo>
                    <a:pt x="0" y="561975"/>
                  </a:lnTo>
                  <a:close/>
                  <a:moveTo>
                    <a:pt x="150022" y="166688"/>
                  </a:moveTo>
                  <a:lnTo>
                    <a:pt x="157952" y="166688"/>
                  </a:lnTo>
                  <a:lnTo>
                    <a:pt x="762798" y="166688"/>
                  </a:lnTo>
                  <a:lnTo>
                    <a:pt x="771045" y="166688"/>
                  </a:lnTo>
                  <a:lnTo>
                    <a:pt x="778974" y="167323"/>
                  </a:lnTo>
                  <a:lnTo>
                    <a:pt x="786903" y="168274"/>
                  </a:lnTo>
                  <a:lnTo>
                    <a:pt x="794516" y="169860"/>
                  </a:lnTo>
                  <a:lnTo>
                    <a:pt x="802445" y="171446"/>
                  </a:lnTo>
                  <a:lnTo>
                    <a:pt x="809740" y="173350"/>
                  </a:lnTo>
                  <a:lnTo>
                    <a:pt x="817035" y="176205"/>
                  </a:lnTo>
                  <a:lnTo>
                    <a:pt x="824013" y="178742"/>
                  </a:lnTo>
                  <a:lnTo>
                    <a:pt x="831308" y="181915"/>
                  </a:lnTo>
                  <a:lnTo>
                    <a:pt x="837968" y="185721"/>
                  </a:lnTo>
                  <a:lnTo>
                    <a:pt x="844629" y="189211"/>
                  </a:lnTo>
                  <a:lnTo>
                    <a:pt x="851289" y="193652"/>
                  </a:lnTo>
                  <a:lnTo>
                    <a:pt x="857316" y="197776"/>
                  </a:lnTo>
                  <a:lnTo>
                    <a:pt x="863342" y="202534"/>
                  </a:lnTo>
                  <a:lnTo>
                    <a:pt x="869051" y="207609"/>
                  </a:lnTo>
                  <a:lnTo>
                    <a:pt x="874443" y="212685"/>
                  </a:lnTo>
                  <a:lnTo>
                    <a:pt x="879835" y="218395"/>
                  </a:lnTo>
                  <a:lnTo>
                    <a:pt x="884910" y="224105"/>
                  </a:lnTo>
                  <a:lnTo>
                    <a:pt x="889350" y="229815"/>
                  </a:lnTo>
                  <a:lnTo>
                    <a:pt x="893790" y="236159"/>
                  </a:lnTo>
                  <a:lnTo>
                    <a:pt x="897914" y="242821"/>
                  </a:lnTo>
                  <a:lnTo>
                    <a:pt x="901720" y="249482"/>
                  </a:lnTo>
                  <a:lnTo>
                    <a:pt x="905209" y="255827"/>
                  </a:lnTo>
                  <a:lnTo>
                    <a:pt x="908697" y="263123"/>
                  </a:lnTo>
                  <a:lnTo>
                    <a:pt x="911235" y="270101"/>
                  </a:lnTo>
                  <a:lnTo>
                    <a:pt x="913772" y="277715"/>
                  </a:lnTo>
                  <a:lnTo>
                    <a:pt x="915675" y="285328"/>
                  </a:lnTo>
                  <a:lnTo>
                    <a:pt x="917895" y="292941"/>
                  </a:lnTo>
                  <a:lnTo>
                    <a:pt x="919164" y="300554"/>
                  </a:lnTo>
                  <a:lnTo>
                    <a:pt x="920116" y="308485"/>
                  </a:lnTo>
                  <a:lnTo>
                    <a:pt x="920750" y="316732"/>
                  </a:lnTo>
                  <a:lnTo>
                    <a:pt x="920750" y="324663"/>
                  </a:lnTo>
                  <a:lnTo>
                    <a:pt x="920750" y="523876"/>
                  </a:lnTo>
                  <a:lnTo>
                    <a:pt x="846532" y="523876"/>
                  </a:lnTo>
                  <a:lnTo>
                    <a:pt x="846532" y="409995"/>
                  </a:lnTo>
                  <a:lnTo>
                    <a:pt x="846215" y="404602"/>
                  </a:lnTo>
                  <a:lnTo>
                    <a:pt x="845580" y="399209"/>
                  </a:lnTo>
                  <a:lnTo>
                    <a:pt x="844312" y="394134"/>
                  </a:lnTo>
                  <a:lnTo>
                    <a:pt x="842409" y="389376"/>
                  </a:lnTo>
                  <a:lnTo>
                    <a:pt x="840188" y="384617"/>
                  </a:lnTo>
                  <a:lnTo>
                    <a:pt x="837651" y="380493"/>
                  </a:lnTo>
                  <a:lnTo>
                    <a:pt x="834479" y="376370"/>
                  </a:lnTo>
                  <a:lnTo>
                    <a:pt x="830990" y="372880"/>
                  </a:lnTo>
                  <a:lnTo>
                    <a:pt x="827501" y="369074"/>
                  </a:lnTo>
                  <a:lnTo>
                    <a:pt x="823061" y="366219"/>
                  </a:lnTo>
                  <a:lnTo>
                    <a:pt x="818938" y="363681"/>
                  </a:lnTo>
                  <a:lnTo>
                    <a:pt x="814180" y="361143"/>
                  </a:lnTo>
                  <a:lnTo>
                    <a:pt x="809423" y="359557"/>
                  </a:lnTo>
                  <a:lnTo>
                    <a:pt x="804348" y="358288"/>
                  </a:lnTo>
                  <a:lnTo>
                    <a:pt x="798956" y="357654"/>
                  </a:lnTo>
                  <a:lnTo>
                    <a:pt x="793881" y="357336"/>
                  </a:lnTo>
                  <a:lnTo>
                    <a:pt x="127186" y="357336"/>
                  </a:lnTo>
                  <a:lnTo>
                    <a:pt x="121794" y="357654"/>
                  </a:lnTo>
                  <a:lnTo>
                    <a:pt x="116402" y="358288"/>
                  </a:lnTo>
                  <a:lnTo>
                    <a:pt x="111645" y="359557"/>
                  </a:lnTo>
                  <a:lnTo>
                    <a:pt x="106570" y="361143"/>
                  </a:lnTo>
                  <a:lnTo>
                    <a:pt x="101812" y="363681"/>
                  </a:lnTo>
                  <a:lnTo>
                    <a:pt x="97689" y="366219"/>
                  </a:lnTo>
                  <a:lnTo>
                    <a:pt x="93566" y="369074"/>
                  </a:lnTo>
                  <a:lnTo>
                    <a:pt x="89760" y="372880"/>
                  </a:lnTo>
                  <a:lnTo>
                    <a:pt x="86588" y="376370"/>
                  </a:lnTo>
                  <a:lnTo>
                    <a:pt x="83416" y="380493"/>
                  </a:lnTo>
                  <a:lnTo>
                    <a:pt x="80879" y="384617"/>
                  </a:lnTo>
                  <a:lnTo>
                    <a:pt x="78659" y="389376"/>
                  </a:lnTo>
                  <a:lnTo>
                    <a:pt x="76756" y="394134"/>
                  </a:lnTo>
                  <a:lnTo>
                    <a:pt x="75487" y="399209"/>
                  </a:lnTo>
                  <a:lnTo>
                    <a:pt x="74535" y="404602"/>
                  </a:lnTo>
                  <a:lnTo>
                    <a:pt x="74218" y="409995"/>
                  </a:lnTo>
                  <a:lnTo>
                    <a:pt x="74218" y="523876"/>
                  </a:lnTo>
                  <a:lnTo>
                    <a:pt x="0" y="523876"/>
                  </a:lnTo>
                  <a:lnTo>
                    <a:pt x="0" y="324663"/>
                  </a:lnTo>
                  <a:lnTo>
                    <a:pt x="0" y="316732"/>
                  </a:lnTo>
                  <a:lnTo>
                    <a:pt x="634" y="308485"/>
                  </a:lnTo>
                  <a:lnTo>
                    <a:pt x="1586" y="300554"/>
                  </a:lnTo>
                  <a:lnTo>
                    <a:pt x="3172" y="292941"/>
                  </a:lnTo>
                  <a:lnTo>
                    <a:pt x="5075" y="285328"/>
                  </a:lnTo>
                  <a:lnTo>
                    <a:pt x="6978" y="277715"/>
                  </a:lnTo>
                  <a:lnTo>
                    <a:pt x="9515" y="270101"/>
                  </a:lnTo>
                  <a:lnTo>
                    <a:pt x="12370" y="263123"/>
                  </a:lnTo>
                  <a:lnTo>
                    <a:pt x="15541" y="255827"/>
                  </a:lnTo>
                  <a:lnTo>
                    <a:pt x="19030" y="249482"/>
                  </a:lnTo>
                  <a:lnTo>
                    <a:pt x="22836" y="242821"/>
                  </a:lnTo>
                  <a:lnTo>
                    <a:pt x="26960" y="236159"/>
                  </a:lnTo>
                  <a:lnTo>
                    <a:pt x="31400" y="229815"/>
                  </a:lnTo>
                  <a:lnTo>
                    <a:pt x="35840" y="224105"/>
                  </a:lnTo>
                  <a:lnTo>
                    <a:pt x="40915" y="218395"/>
                  </a:lnTo>
                  <a:lnTo>
                    <a:pt x="46307" y="212685"/>
                  </a:lnTo>
                  <a:lnTo>
                    <a:pt x="51699" y="207609"/>
                  </a:lnTo>
                  <a:lnTo>
                    <a:pt x="57408" y="202534"/>
                  </a:lnTo>
                  <a:lnTo>
                    <a:pt x="63434" y="197776"/>
                  </a:lnTo>
                  <a:lnTo>
                    <a:pt x="69778" y="193652"/>
                  </a:lnTo>
                  <a:lnTo>
                    <a:pt x="76121" y="189211"/>
                  </a:lnTo>
                  <a:lnTo>
                    <a:pt x="82782" y="185721"/>
                  </a:lnTo>
                  <a:lnTo>
                    <a:pt x="89442" y="181915"/>
                  </a:lnTo>
                  <a:lnTo>
                    <a:pt x="96737" y="178742"/>
                  </a:lnTo>
                  <a:lnTo>
                    <a:pt x="103715" y="176205"/>
                  </a:lnTo>
                  <a:lnTo>
                    <a:pt x="111327" y="173350"/>
                  </a:lnTo>
                  <a:lnTo>
                    <a:pt x="118305" y="171446"/>
                  </a:lnTo>
                  <a:lnTo>
                    <a:pt x="126234" y="169860"/>
                  </a:lnTo>
                  <a:lnTo>
                    <a:pt x="133847" y="168274"/>
                  </a:lnTo>
                  <a:lnTo>
                    <a:pt x="141776" y="167323"/>
                  </a:lnTo>
                  <a:lnTo>
                    <a:pt x="150022" y="166688"/>
                  </a:lnTo>
                  <a:close/>
                  <a:moveTo>
                    <a:pt x="551498" y="0"/>
                  </a:moveTo>
                  <a:lnTo>
                    <a:pt x="558800" y="318"/>
                  </a:lnTo>
                  <a:lnTo>
                    <a:pt x="565468" y="1588"/>
                  </a:lnTo>
                  <a:lnTo>
                    <a:pt x="572135" y="3175"/>
                  </a:lnTo>
                  <a:lnTo>
                    <a:pt x="578168" y="5398"/>
                  </a:lnTo>
                  <a:lnTo>
                    <a:pt x="584518" y="8255"/>
                  </a:lnTo>
                  <a:lnTo>
                    <a:pt x="590233" y="12065"/>
                  </a:lnTo>
                  <a:lnTo>
                    <a:pt x="595630" y="15875"/>
                  </a:lnTo>
                  <a:lnTo>
                    <a:pt x="600393" y="20320"/>
                  </a:lnTo>
                  <a:lnTo>
                    <a:pt x="604838" y="25083"/>
                  </a:lnTo>
                  <a:lnTo>
                    <a:pt x="608648" y="30480"/>
                  </a:lnTo>
                  <a:lnTo>
                    <a:pt x="612458" y="36195"/>
                  </a:lnTo>
                  <a:lnTo>
                    <a:pt x="615315" y="42228"/>
                  </a:lnTo>
                  <a:lnTo>
                    <a:pt x="617538" y="48578"/>
                  </a:lnTo>
                  <a:lnTo>
                    <a:pt x="619126" y="55245"/>
                  </a:lnTo>
                  <a:lnTo>
                    <a:pt x="620396" y="61913"/>
                  </a:lnTo>
                  <a:lnTo>
                    <a:pt x="620713" y="69215"/>
                  </a:lnTo>
                  <a:lnTo>
                    <a:pt x="620396" y="76200"/>
                  </a:lnTo>
                  <a:lnTo>
                    <a:pt x="619126" y="82868"/>
                  </a:lnTo>
                  <a:lnTo>
                    <a:pt x="617538" y="89535"/>
                  </a:lnTo>
                  <a:lnTo>
                    <a:pt x="615315" y="95885"/>
                  </a:lnTo>
                  <a:lnTo>
                    <a:pt x="612458" y="101918"/>
                  </a:lnTo>
                  <a:lnTo>
                    <a:pt x="608648" y="107633"/>
                  </a:lnTo>
                  <a:lnTo>
                    <a:pt x="604838" y="113031"/>
                  </a:lnTo>
                  <a:lnTo>
                    <a:pt x="600393" y="117793"/>
                  </a:lnTo>
                  <a:lnTo>
                    <a:pt x="595630" y="122238"/>
                  </a:lnTo>
                  <a:lnTo>
                    <a:pt x="590233" y="126366"/>
                  </a:lnTo>
                  <a:lnTo>
                    <a:pt x="584518" y="129541"/>
                  </a:lnTo>
                  <a:lnTo>
                    <a:pt x="578168" y="132398"/>
                  </a:lnTo>
                  <a:lnTo>
                    <a:pt x="572135" y="134938"/>
                  </a:lnTo>
                  <a:lnTo>
                    <a:pt x="565468" y="136526"/>
                  </a:lnTo>
                  <a:lnTo>
                    <a:pt x="558800" y="137796"/>
                  </a:lnTo>
                  <a:lnTo>
                    <a:pt x="551498" y="138113"/>
                  </a:lnTo>
                  <a:lnTo>
                    <a:pt x="544513" y="137796"/>
                  </a:lnTo>
                  <a:lnTo>
                    <a:pt x="537528" y="136526"/>
                  </a:lnTo>
                  <a:lnTo>
                    <a:pt x="531178" y="134938"/>
                  </a:lnTo>
                  <a:lnTo>
                    <a:pt x="524828" y="132398"/>
                  </a:lnTo>
                  <a:lnTo>
                    <a:pt x="518795" y="129541"/>
                  </a:lnTo>
                  <a:lnTo>
                    <a:pt x="512763" y="126366"/>
                  </a:lnTo>
                  <a:lnTo>
                    <a:pt x="507683" y="122238"/>
                  </a:lnTo>
                  <a:lnTo>
                    <a:pt x="502920" y="117793"/>
                  </a:lnTo>
                  <a:lnTo>
                    <a:pt x="498475" y="113031"/>
                  </a:lnTo>
                  <a:lnTo>
                    <a:pt x="494348" y="107633"/>
                  </a:lnTo>
                  <a:lnTo>
                    <a:pt x="491173" y="101918"/>
                  </a:lnTo>
                  <a:lnTo>
                    <a:pt x="487998" y="95885"/>
                  </a:lnTo>
                  <a:lnTo>
                    <a:pt x="485775" y="89535"/>
                  </a:lnTo>
                  <a:lnTo>
                    <a:pt x="484188" y="82868"/>
                  </a:lnTo>
                  <a:lnTo>
                    <a:pt x="482918" y="76200"/>
                  </a:lnTo>
                  <a:lnTo>
                    <a:pt x="482600" y="69215"/>
                  </a:lnTo>
                  <a:lnTo>
                    <a:pt x="482918" y="61913"/>
                  </a:lnTo>
                  <a:lnTo>
                    <a:pt x="484188" y="55245"/>
                  </a:lnTo>
                  <a:lnTo>
                    <a:pt x="485775" y="48578"/>
                  </a:lnTo>
                  <a:lnTo>
                    <a:pt x="487998" y="42228"/>
                  </a:lnTo>
                  <a:lnTo>
                    <a:pt x="491173" y="36195"/>
                  </a:lnTo>
                  <a:lnTo>
                    <a:pt x="494348" y="30480"/>
                  </a:lnTo>
                  <a:lnTo>
                    <a:pt x="498475" y="25083"/>
                  </a:lnTo>
                  <a:lnTo>
                    <a:pt x="502920" y="20320"/>
                  </a:lnTo>
                  <a:lnTo>
                    <a:pt x="507683" y="15875"/>
                  </a:lnTo>
                  <a:lnTo>
                    <a:pt x="512763" y="12065"/>
                  </a:lnTo>
                  <a:lnTo>
                    <a:pt x="518795" y="8255"/>
                  </a:lnTo>
                  <a:lnTo>
                    <a:pt x="524828" y="5398"/>
                  </a:lnTo>
                  <a:lnTo>
                    <a:pt x="531178" y="3175"/>
                  </a:lnTo>
                  <a:lnTo>
                    <a:pt x="537528" y="1588"/>
                  </a:lnTo>
                  <a:lnTo>
                    <a:pt x="544513" y="318"/>
                  </a:lnTo>
                  <a:lnTo>
                    <a:pt x="551498" y="0"/>
                  </a:lnTo>
                  <a:close/>
                  <a:moveTo>
                    <a:pt x="369094" y="0"/>
                  </a:moveTo>
                  <a:lnTo>
                    <a:pt x="376095" y="318"/>
                  </a:lnTo>
                  <a:lnTo>
                    <a:pt x="383096" y="1588"/>
                  </a:lnTo>
                  <a:lnTo>
                    <a:pt x="389460" y="3175"/>
                  </a:lnTo>
                  <a:lnTo>
                    <a:pt x="395825" y="5398"/>
                  </a:lnTo>
                  <a:lnTo>
                    <a:pt x="401871" y="8255"/>
                  </a:lnTo>
                  <a:lnTo>
                    <a:pt x="407918" y="12065"/>
                  </a:lnTo>
                  <a:lnTo>
                    <a:pt x="413010" y="15875"/>
                  </a:lnTo>
                  <a:lnTo>
                    <a:pt x="418101" y="20320"/>
                  </a:lnTo>
                  <a:lnTo>
                    <a:pt x="422238" y="25083"/>
                  </a:lnTo>
                  <a:lnTo>
                    <a:pt x="426375" y="30480"/>
                  </a:lnTo>
                  <a:lnTo>
                    <a:pt x="429558" y="36195"/>
                  </a:lnTo>
                  <a:lnTo>
                    <a:pt x="432740" y="42228"/>
                  </a:lnTo>
                  <a:lnTo>
                    <a:pt x="434968" y="48578"/>
                  </a:lnTo>
                  <a:lnTo>
                    <a:pt x="436559" y="55245"/>
                  </a:lnTo>
                  <a:lnTo>
                    <a:pt x="437832" y="61913"/>
                  </a:lnTo>
                  <a:lnTo>
                    <a:pt x="438150" y="69215"/>
                  </a:lnTo>
                  <a:lnTo>
                    <a:pt x="437832" y="76200"/>
                  </a:lnTo>
                  <a:lnTo>
                    <a:pt x="436559" y="82868"/>
                  </a:lnTo>
                  <a:lnTo>
                    <a:pt x="434968" y="89535"/>
                  </a:lnTo>
                  <a:lnTo>
                    <a:pt x="432740" y="95885"/>
                  </a:lnTo>
                  <a:lnTo>
                    <a:pt x="429558" y="101918"/>
                  </a:lnTo>
                  <a:lnTo>
                    <a:pt x="426375" y="107633"/>
                  </a:lnTo>
                  <a:lnTo>
                    <a:pt x="422238" y="113031"/>
                  </a:lnTo>
                  <a:lnTo>
                    <a:pt x="418101" y="117793"/>
                  </a:lnTo>
                  <a:lnTo>
                    <a:pt x="413010" y="122238"/>
                  </a:lnTo>
                  <a:lnTo>
                    <a:pt x="407918" y="126366"/>
                  </a:lnTo>
                  <a:lnTo>
                    <a:pt x="401871" y="129541"/>
                  </a:lnTo>
                  <a:lnTo>
                    <a:pt x="395825" y="132398"/>
                  </a:lnTo>
                  <a:lnTo>
                    <a:pt x="389460" y="134938"/>
                  </a:lnTo>
                  <a:lnTo>
                    <a:pt x="383096" y="136526"/>
                  </a:lnTo>
                  <a:lnTo>
                    <a:pt x="376095" y="137796"/>
                  </a:lnTo>
                  <a:lnTo>
                    <a:pt x="369094" y="138113"/>
                  </a:lnTo>
                  <a:lnTo>
                    <a:pt x="362092" y="137796"/>
                  </a:lnTo>
                  <a:lnTo>
                    <a:pt x="355091" y="136526"/>
                  </a:lnTo>
                  <a:lnTo>
                    <a:pt x="348408" y="134938"/>
                  </a:lnTo>
                  <a:lnTo>
                    <a:pt x="342362" y="132398"/>
                  </a:lnTo>
                  <a:lnTo>
                    <a:pt x="335997" y="129541"/>
                  </a:lnTo>
                  <a:lnTo>
                    <a:pt x="330269" y="126366"/>
                  </a:lnTo>
                  <a:lnTo>
                    <a:pt x="325177" y="122238"/>
                  </a:lnTo>
                  <a:lnTo>
                    <a:pt x="320086" y="117793"/>
                  </a:lnTo>
                  <a:lnTo>
                    <a:pt x="315949" y="113031"/>
                  </a:lnTo>
                  <a:lnTo>
                    <a:pt x="311812" y="107633"/>
                  </a:lnTo>
                  <a:lnTo>
                    <a:pt x="308311" y="101918"/>
                  </a:lnTo>
                  <a:lnTo>
                    <a:pt x="305447" y="95885"/>
                  </a:lnTo>
                  <a:lnTo>
                    <a:pt x="303219" y="89535"/>
                  </a:lnTo>
                  <a:lnTo>
                    <a:pt x="301310" y="82868"/>
                  </a:lnTo>
                  <a:lnTo>
                    <a:pt x="300355" y="76200"/>
                  </a:lnTo>
                  <a:lnTo>
                    <a:pt x="300037" y="69215"/>
                  </a:lnTo>
                  <a:lnTo>
                    <a:pt x="300355" y="61913"/>
                  </a:lnTo>
                  <a:lnTo>
                    <a:pt x="301310" y="55245"/>
                  </a:lnTo>
                  <a:lnTo>
                    <a:pt x="303219" y="48578"/>
                  </a:lnTo>
                  <a:lnTo>
                    <a:pt x="305447" y="42228"/>
                  </a:lnTo>
                  <a:lnTo>
                    <a:pt x="308311" y="36195"/>
                  </a:lnTo>
                  <a:lnTo>
                    <a:pt x="311812" y="30480"/>
                  </a:lnTo>
                  <a:lnTo>
                    <a:pt x="315949" y="25083"/>
                  </a:lnTo>
                  <a:lnTo>
                    <a:pt x="320086" y="20320"/>
                  </a:lnTo>
                  <a:lnTo>
                    <a:pt x="325177" y="15875"/>
                  </a:lnTo>
                  <a:lnTo>
                    <a:pt x="330269" y="12065"/>
                  </a:lnTo>
                  <a:lnTo>
                    <a:pt x="335997" y="8255"/>
                  </a:lnTo>
                  <a:lnTo>
                    <a:pt x="342362" y="5398"/>
                  </a:lnTo>
                  <a:lnTo>
                    <a:pt x="348408" y="3175"/>
                  </a:lnTo>
                  <a:lnTo>
                    <a:pt x="355091" y="1588"/>
                  </a:lnTo>
                  <a:lnTo>
                    <a:pt x="362092" y="318"/>
                  </a:lnTo>
                  <a:lnTo>
                    <a:pt x="36909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715747" y="1828800"/>
            <a:ext cx="1016000" cy="1016000"/>
            <a:chOff x="6548966" y="2590800"/>
            <a:chExt cx="1016000" cy="1016000"/>
          </a:xfrm>
        </p:grpSpPr>
        <p:sp>
          <p:nvSpPr>
            <p:cNvPr id="70" name="菱形 69"/>
            <p:cNvSpPr/>
            <p:nvPr/>
          </p:nvSpPr>
          <p:spPr>
            <a:xfrm>
              <a:off x="6548966" y="2590800"/>
              <a:ext cx="1016000" cy="1016000"/>
            </a:xfrm>
            <a:prstGeom prst="diamond">
              <a:avLst/>
            </a:prstGeom>
            <a:solidFill>
              <a:srgbClr val="6C805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71" name="KSO_Shape"/>
            <p:cNvSpPr/>
            <p:nvPr/>
          </p:nvSpPr>
          <p:spPr bwMode="auto">
            <a:xfrm>
              <a:off x="6796616" y="2928522"/>
              <a:ext cx="520699" cy="237786"/>
            </a:xfrm>
            <a:custGeom>
              <a:avLst/>
              <a:gdLst>
                <a:gd name="T0" fmla="*/ 1220689 w 7881"/>
                <a:gd name="T1" fmla="*/ 725 h 3603"/>
                <a:gd name="T2" fmla="*/ 1051968 w 7881"/>
                <a:gd name="T3" fmla="*/ 3382 h 3603"/>
                <a:gd name="T4" fmla="*/ 1054144 w 7881"/>
                <a:gd name="T5" fmla="*/ 60146 h 3603"/>
                <a:gd name="T6" fmla="*/ 1851096 w 7881"/>
                <a:gd name="T7" fmla="*/ 779241 h 3603"/>
                <a:gd name="T8" fmla="*/ 137539 w 7881"/>
                <a:gd name="T9" fmla="*/ 799289 h 3603"/>
                <a:gd name="T10" fmla="*/ 3626 w 7881"/>
                <a:gd name="T11" fmla="*/ 715471 h 3603"/>
                <a:gd name="T12" fmla="*/ 626540 w 7881"/>
                <a:gd name="T13" fmla="*/ 686727 h 3603"/>
                <a:gd name="T14" fmla="*/ 1709690 w 7881"/>
                <a:gd name="T15" fmla="*/ 786729 h 3603"/>
                <a:gd name="T16" fmla="*/ 1569008 w 7881"/>
                <a:gd name="T17" fmla="*/ 870063 h 3603"/>
                <a:gd name="T18" fmla="*/ 1435820 w 7881"/>
                <a:gd name="T19" fmla="*/ 766680 h 3603"/>
                <a:gd name="T20" fmla="*/ 1482956 w 7881"/>
                <a:gd name="T21" fmla="*/ 609189 h 3603"/>
                <a:gd name="T22" fmla="*/ 1647084 w 7881"/>
                <a:gd name="T23" fmla="*/ 593247 h 3603"/>
                <a:gd name="T24" fmla="*/ 1655544 w 7881"/>
                <a:gd name="T25" fmla="*/ 722959 h 3603"/>
                <a:gd name="T26" fmla="*/ 1604058 w 7881"/>
                <a:gd name="T27" fmla="*/ 649045 h 3603"/>
                <a:gd name="T28" fmla="*/ 1518489 w 7881"/>
                <a:gd name="T29" fmla="*/ 670060 h 3603"/>
                <a:gd name="T30" fmla="*/ 1505919 w 7881"/>
                <a:gd name="T31" fmla="*/ 757018 h 3603"/>
                <a:gd name="T32" fmla="*/ 1580853 w 7881"/>
                <a:gd name="T33" fmla="*/ 801222 h 3603"/>
                <a:gd name="T34" fmla="*/ 1652160 w 7881"/>
                <a:gd name="T35" fmla="*/ 746390 h 3603"/>
                <a:gd name="T36" fmla="*/ 540246 w 7881"/>
                <a:gd name="T37" fmla="*/ 827068 h 3603"/>
                <a:gd name="T38" fmla="*/ 378534 w 7881"/>
                <a:gd name="T39" fmla="*/ 858711 h 3603"/>
                <a:gd name="T40" fmla="*/ 288373 w 7881"/>
                <a:gd name="T41" fmla="*/ 722959 h 3603"/>
                <a:gd name="T42" fmla="*/ 385303 w 7881"/>
                <a:gd name="T43" fmla="*/ 584551 h 3603"/>
                <a:gd name="T44" fmla="*/ 545322 w 7881"/>
                <a:gd name="T45" fmla="*/ 623682 h 3603"/>
                <a:gd name="T46" fmla="*/ 509789 w 7881"/>
                <a:gd name="T47" fmla="*/ 695906 h 3603"/>
                <a:gd name="T48" fmla="*/ 435822 w 7881"/>
                <a:gd name="T49" fmla="*/ 644214 h 3603"/>
                <a:gd name="T50" fmla="*/ 363548 w 7881"/>
                <a:gd name="T51" fmla="*/ 692283 h 3603"/>
                <a:gd name="T52" fmla="*/ 380226 w 7881"/>
                <a:gd name="T53" fmla="*/ 778516 h 3603"/>
                <a:gd name="T54" fmla="*/ 466521 w 7881"/>
                <a:gd name="T55" fmla="*/ 795183 h 3603"/>
                <a:gd name="T56" fmla="*/ 514623 w 7881"/>
                <a:gd name="T57" fmla="*/ 722959 h 3603"/>
                <a:gd name="T58" fmla="*/ 769638 w 7881"/>
                <a:gd name="T59" fmla="*/ 508221 h 3603"/>
                <a:gd name="T60" fmla="*/ 746917 w 7881"/>
                <a:gd name="T61" fmla="*/ 467641 h 3603"/>
                <a:gd name="T62" fmla="*/ 671742 w 7881"/>
                <a:gd name="T63" fmla="*/ 494453 h 3603"/>
                <a:gd name="T64" fmla="*/ 691321 w 7881"/>
                <a:gd name="T65" fmla="*/ 473438 h 3603"/>
                <a:gd name="T66" fmla="*/ 1726852 w 7881"/>
                <a:gd name="T67" fmla="*/ 597836 h 3603"/>
                <a:gd name="T68" fmla="*/ 1600915 w 7881"/>
                <a:gd name="T69" fmla="*/ 527787 h 3603"/>
                <a:gd name="T70" fmla="*/ 1535409 w 7881"/>
                <a:gd name="T71" fmla="*/ 267879 h 3603"/>
                <a:gd name="T72" fmla="*/ 1523807 w 7881"/>
                <a:gd name="T73" fmla="*/ 459428 h 3603"/>
                <a:gd name="T74" fmla="*/ 1454916 w 7881"/>
                <a:gd name="T75" fmla="*/ 569092 h 3603"/>
                <a:gd name="T76" fmla="*/ 907903 w 7881"/>
                <a:gd name="T77" fmla="*/ 222709 h 3603"/>
                <a:gd name="T78" fmla="*/ 624123 w 7881"/>
                <a:gd name="T79" fmla="*/ 381166 h 3603"/>
                <a:gd name="T80" fmla="*/ 533236 w 7881"/>
                <a:gd name="T81" fmla="*/ 552667 h 3603"/>
                <a:gd name="T82" fmla="*/ 393038 w 7881"/>
                <a:gd name="T83" fmla="*/ 531169 h 3603"/>
                <a:gd name="T84" fmla="*/ 274836 w 7881"/>
                <a:gd name="T85" fmla="*/ 611846 h 3603"/>
                <a:gd name="T86" fmla="*/ 53662 w 7881"/>
                <a:gd name="T87" fmla="*/ 476095 h 3603"/>
                <a:gd name="T88" fmla="*/ 477156 w 7881"/>
                <a:gd name="T89" fmla="*/ 335755 h 3603"/>
                <a:gd name="T90" fmla="*/ 1009909 w 7881"/>
                <a:gd name="T91" fmla="*/ 124640 h 3603"/>
                <a:gd name="T92" fmla="*/ 1429777 w 7881"/>
                <a:gd name="T93" fmla="*/ 151693 h 3603"/>
                <a:gd name="T94" fmla="*/ 1830792 w 7881"/>
                <a:gd name="T95" fmla="*/ 324160 h 3603"/>
                <a:gd name="T96" fmla="*/ 1904033 w 7881"/>
                <a:gd name="T97" fmla="*/ 396867 h 3603"/>
                <a:gd name="T98" fmla="*/ 186367 w 7881"/>
                <a:gd name="T99" fmla="*/ 531410 h 3603"/>
                <a:gd name="T100" fmla="*/ 281846 w 7881"/>
                <a:gd name="T101" fmla="*/ 478752 h 3603"/>
                <a:gd name="T102" fmla="*/ 893399 w 7881"/>
                <a:gd name="T103" fmla="*/ 519091 h 3603"/>
                <a:gd name="T104" fmla="*/ 937876 w 7881"/>
                <a:gd name="T105" fmla="*/ 522714 h 3603"/>
                <a:gd name="T106" fmla="*/ 905727 w 7881"/>
                <a:gd name="T107" fmla="*/ 495178 h 3603"/>
                <a:gd name="T108" fmla="*/ 946094 w 7881"/>
                <a:gd name="T109" fmla="*/ 455563 h 3603"/>
                <a:gd name="T110" fmla="*/ 888807 w 7881"/>
                <a:gd name="T111" fmla="*/ 495178 h 3603"/>
                <a:gd name="T112" fmla="*/ 726370 w 7881"/>
                <a:gd name="T113" fmla="*/ 526579 h 3603"/>
                <a:gd name="T114" fmla="*/ 787284 w 7881"/>
                <a:gd name="T115" fmla="*/ 505081 h 3603"/>
                <a:gd name="T116" fmla="*/ 744741 w 7881"/>
                <a:gd name="T117" fmla="*/ 452906 h 3603"/>
                <a:gd name="T118" fmla="*/ 675851 w 7881"/>
                <a:gd name="T119" fmla="*/ 508463 h 3603"/>
                <a:gd name="T120" fmla="*/ 708967 w 7881"/>
                <a:gd name="T121" fmla="*/ 472230 h 3603"/>
                <a:gd name="T122" fmla="*/ 1294172 w 7881"/>
                <a:gd name="T123" fmla="*/ 543488 h 3603"/>
                <a:gd name="T124" fmla="*/ 1807587 w 7881"/>
                <a:gd name="T125" fmla="*/ 406770 h 360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7881" h="3603">
                  <a:moveTo>
                    <a:pt x="5141" y="115"/>
                  </a:moveTo>
                  <a:lnTo>
                    <a:pt x="5141" y="143"/>
                  </a:lnTo>
                  <a:lnTo>
                    <a:pt x="5140" y="156"/>
                  </a:lnTo>
                  <a:lnTo>
                    <a:pt x="5139" y="167"/>
                  </a:lnTo>
                  <a:lnTo>
                    <a:pt x="5136" y="178"/>
                  </a:lnTo>
                  <a:lnTo>
                    <a:pt x="5133" y="189"/>
                  </a:lnTo>
                  <a:lnTo>
                    <a:pt x="5127" y="198"/>
                  </a:lnTo>
                  <a:lnTo>
                    <a:pt x="5122" y="208"/>
                  </a:lnTo>
                  <a:lnTo>
                    <a:pt x="5115" y="217"/>
                  </a:lnTo>
                  <a:lnTo>
                    <a:pt x="5107" y="225"/>
                  </a:lnTo>
                  <a:lnTo>
                    <a:pt x="5100" y="233"/>
                  </a:lnTo>
                  <a:lnTo>
                    <a:pt x="5091" y="239"/>
                  </a:lnTo>
                  <a:lnTo>
                    <a:pt x="5081" y="245"/>
                  </a:lnTo>
                  <a:lnTo>
                    <a:pt x="5071" y="249"/>
                  </a:lnTo>
                  <a:lnTo>
                    <a:pt x="5061" y="254"/>
                  </a:lnTo>
                  <a:lnTo>
                    <a:pt x="5050" y="256"/>
                  </a:lnTo>
                  <a:lnTo>
                    <a:pt x="5038" y="258"/>
                  </a:lnTo>
                  <a:lnTo>
                    <a:pt x="5027" y="259"/>
                  </a:lnTo>
                  <a:lnTo>
                    <a:pt x="4868" y="259"/>
                  </a:lnTo>
                  <a:lnTo>
                    <a:pt x="4868" y="0"/>
                  </a:lnTo>
                  <a:lnTo>
                    <a:pt x="5027" y="0"/>
                  </a:lnTo>
                  <a:lnTo>
                    <a:pt x="5038" y="0"/>
                  </a:lnTo>
                  <a:lnTo>
                    <a:pt x="5050" y="3"/>
                  </a:lnTo>
                  <a:lnTo>
                    <a:pt x="5061" y="5"/>
                  </a:lnTo>
                  <a:lnTo>
                    <a:pt x="5071" y="9"/>
                  </a:lnTo>
                  <a:lnTo>
                    <a:pt x="5081" y="14"/>
                  </a:lnTo>
                  <a:lnTo>
                    <a:pt x="5091" y="19"/>
                  </a:lnTo>
                  <a:lnTo>
                    <a:pt x="5100" y="26"/>
                  </a:lnTo>
                  <a:lnTo>
                    <a:pt x="5107" y="33"/>
                  </a:lnTo>
                  <a:lnTo>
                    <a:pt x="5115" y="42"/>
                  </a:lnTo>
                  <a:lnTo>
                    <a:pt x="5122" y="51"/>
                  </a:lnTo>
                  <a:lnTo>
                    <a:pt x="5127" y="60"/>
                  </a:lnTo>
                  <a:lnTo>
                    <a:pt x="5133" y="70"/>
                  </a:lnTo>
                  <a:lnTo>
                    <a:pt x="5136" y="81"/>
                  </a:lnTo>
                  <a:lnTo>
                    <a:pt x="5139" y="92"/>
                  </a:lnTo>
                  <a:lnTo>
                    <a:pt x="5140" y="103"/>
                  </a:lnTo>
                  <a:lnTo>
                    <a:pt x="5141" y="115"/>
                  </a:lnTo>
                  <a:close/>
                  <a:moveTo>
                    <a:pt x="4407" y="259"/>
                  </a:moveTo>
                  <a:lnTo>
                    <a:pt x="4565" y="259"/>
                  </a:lnTo>
                  <a:lnTo>
                    <a:pt x="4565" y="0"/>
                  </a:lnTo>
                  <a:lnTo>
                    <a:pt x="4407" y="0"/>
                  </a:lnTo>
                  <a:lnTo>
                    <a:pt x="4394" y="0"/>
                  </a:lnTo>
                  <a:lnTo>
                    <a:pt x="4383" y="3"/>
                  </a:lnTo>
                  <a:lnTo>
                    <a:pt x="4372" y="5"/>
                  </a:lnTo>
                  <a:lnTo>
                    <a:pt x="4361" y="9"/>
                  </a:lnTo>
                  <a:lnTo>
                    <a:pt x="4352" y="14"/>
                  </a:lnTo>
                  <a:lnTo>
                    <a:pt x="4342" y="19"/>
                  </a:lnTo>
                  <a:lnTo>
                    <a:pt x="4333" y="26"/>
                  </a:lnTo>
                  <a:lnTo>
                    <a:pt x="4325" y="33"/>
                  </a:lnTo>
                  <a:lnTo>
                    <a:pt x="4317" y="42"/>
                  </a:lnTo>
                  <a:lnTo>
                    <a:pt x="4311" y="51"/>
                  </a:lnTo>
                  <a:lnTo>
                    <a:pt x="4305" y="60"/>
                  </a:lnTo>
                  <a:lnTo>
                    <a:pt x="4301" y="70"/>
                  </a:lnTo>
                  <a:lnTo>
                    <a:pt x="4296" y="81"/>
                  </a:lnTo>
                  <a:lnTo>
                    <a:pt x="4293" y="92"/>
                  </a:lnTo>
                  <a:lnTo>
                    <a:pt x="4292" y="103"/>
                  </a:lnTo>
                  <a:lnTo>
                    <a:pt x="4291" y="115"/>
                  </a:lnTo>
                  <a:lnTo>
                    <a:pt x="4291" y="143"/>
                  </a:lnTo>
                  <a:lnTo>
                    <a:pt x="4292" y="156"/>
                  </a:lnTo>
                  <a:lnTo>
                    <a:pt x="4293" y="167"/>
                  </a:lnTo>
                  <a:lnTo>
                    <a:pt x="4296" y="178"/>
                  </a:lnTo>
                  <a:lnTo>
                    <a:pt x="4301" y="189"/>
                  </a:lnTo>
                  <a:lnTo>
                    <a:pt x="4305" y="198"/>
                  </a:lnTo>
                  <a:lnTo>
                    <a:pt x="4311" y="208"/>
                  </a:lnTo>
                  <a:lnTo>
                    <a:pt x="4317" y="217"/>
                  </a:lnTo>
                  <a:lnTo>
                    <a:pt x="4325" y="225"/>
                  </a:lnTo>
                  <a:lnTo>
                    <a:pt x="4333" y="233"/>
                  </a:lnTo>
                  <a:lnTo>
                    <a:pt x="4342" y="239"/>
                  </a:lnTo>
                  <a:lnTo>
                    <a:pt x="4352" y="245"/>
                  </a:lnTo>
                  <a:lnTo>
                    <a:pt x="4361" y="249"/>
                  </a:lnTo>
                  <a:lnTo>
                    <a:pt x="4372" y="254"/>
                  </a:lnTo>
                  <a:lnTo>
                    <a:pt x="4383" y="256"/>
                  </a:lnTo>
                  <a:lnTo>
                    <a:pt x="4394" y="258"/>
                  </a:lnTo>
                  <a:lnTo>
                    <a:pt x="4407" y="259"/>
                  </a:lnTo>
                  <a:close/>
                  <a:moveTo>
                    <a:pt x="7879" y="3028"/>
                  </a:moveTo>
                  <a:lnTo>
                    <a:pt x="7879" y="3028"/>
                  </a:lnTo>
                  <a:lnTo>
                    <a:pt x="7878" y="3053"/>
                  </a:lnTo>
                  <a:lnTo>
                    <a:pt x="7876" y="3076"/>
                  </a:lnTo>
                  <a:lnTo>
                    <a:pt x="7871" y="3096"/>
                  </a:lnTo>
                  <a:lnTo>
                    <a:pt x="7865" y="3115"/>
                  </a:lnTo>
                  <a:lnTo>
                    <a:pt x="7858" y="3131"/>
                  </a:lnTo>
                  <a:lnTo>
                    <a:pt x="7848" y="3146"/>
                  </a:lnTo>
                  <a:lnTo>
                    <a:pt x="7838" y="3159"/>
                  </a:lnTo>
                  <a:lnTo>
                    <a:pt x="7827" y="3171"/>
                  </a:lnTo>
                  <a:lnTo>
                    <a:pt x="7815" y="3181"/>
                  </a:lnTo>
                  <a:lnTo>
                    <a:pt x="7801" y="3190"/>
                  </a:lnTo>
                  <a:lnTo>
                    <a:pt x="7788" y="3197"/>
                  </a:lnTo>
                  <a:lnTo>
                    <a:pt x="7772" y="3203"/>
                  </a:lnTo>
                  <a:lnTo>
                    <a:pt x="7757" y="3208"/>
                  </a:lnTo>
                  <a:lnTo>
                    <a:pt x="7740" y="3213"/>
                  </a:lnTo>
                  <a:lnTo>
                    <a:pt x="7725" y="3217"/>
                  </a:lnTo>
                  <a:lnTo>
                    <a:pt x="7707" y="3219"/>
                  </a:lnTo>
                  <a:lnTo>
                    <a:pt x="7658" y="3226"/>
                  </a:lnTo>
                  <a:lnTo>
                    <a:pt x="7583" y="3234"/>
                  </a:lnTo>
                  <a:lnTo>
                    <a:pt x="7475" y="3244"/>
                  </a:lnTo>
                  <a:lnTo>
                    <a:pt x="7324" y="3255"/>
                  </a:lnTo>
                  <a:lnTo>
                    <a:pt x="7324" y="2982"/>
                  </a:lnTo>
                  <a:lnTo>
                    <a:pt x="7324" y="2953"/>
                  </a:lnTo>
                  <a:lnTo>
                    <a:pt x="7322" y="2926"/>
                  </a:lnTo>
                  <a:lnTo>
                    <a:pt x="7320" y="2897"/>
                  </a:lnTo>
                  <a:lnTo>
                    <a:pt x="7317" y="2871"/>
                  </a:lnTo>
                  <a:lnTo>
                    <a:pt x="7312" y="2843"/>
                  </a:lnTo>
                  <a:lnTo>
                    <a:pt x="7307" y="2816"/>
                  </a:lnTo>
                  <a:lnTo>
                    <a:pt x="7301" y="2789"/>
                  </a:lnTo>
                  <a:lnTo>
                    <a:pt x="7294" y="2764"/>
                  </a:lnTo>
                  <a:lnTo>
                    <a:pt x="7880" y="2764"/>
                  </a:lnTo>
                  <a:lnTo>
                    <a:pt x="7879" y="3028"/>
                  </a:lnTo>
                  <a:close/>
                  <a:moveTo>
                    <a:pt x="999" y="2982"/>
                  </a:moveTo>
                  <a:lnTo>
                    <a:pt x="999" y="3316"/>
                  </a:lnTo>
                  <a:lnTo>
                    <a:pt x="902" y="3317"/>
                  </a:lnTo>
                  <a:lnTo>
                    <a:pt x="660" y="3317"/>
                  </a:lnTo>
                  <a:lnTo>
                    <a:pt x="639" y="3316"/>
                  </a:lnTo>
                  <a:lnTo>
                    <a:pt x="616" y="3315"/>
                  </a:lnTo>
                  <a:lnTo>
                    <a:pt x="593" y="3312"/>
                  </a:lnTo>
                  <a:lnTo>
                    <a:pt x="569" y="3309"/>
                  </a:lnTo>
                  <a:lnTo>
                    <a:pt x="544" y="3304"/>
                  </a:lnTo>
                  <a:lnTo>
                    <a:pt x="517" y="3298"/>
                  </a:lnTo>
                  <a:lnTo>
                    <a:pt x="491" y="3291"/>
                  </a:lnTo>
                  <a:lnTo>
                    <a:pt x="464" y="3283"/>
                  </a:lnTo>
                  <a:lnTo>
                    <a:pt x="438" y="3274"/>
                  </a:lnTo>
                  <a:lnTo>
                    <a:pt x="410" y="3266"/>
                  </a:lnTo>
                  <a:lnTo>
                    <a:pt x="383" y="3255"/>
                  </a:lnTo>
                  <a:lnTo>
                    <a:pt x="355" y="3244"/>
                  </a:lnTo>
                  <a:lnTo>
                    <a:pt x="328" y="3233"/>
                  </a:lnTo>
                  <a:lnTo>
                    <a:pt x="302" y="3219"/>
                  </a:lnTo>
                  <a:lnTo>
                    <a:pt x="275" y="3206"/>
                  </a:lnTo>
                  <a:lnTo>
                    <a:pt x="250" y="3192"/>
                  </a:lnTo>
                  <a:lnTo>
                    <a:pt x="225" y="3178"/>
                  </a:lnTo>
                  <a:lnTo>
                    <a:pt x="199" y="3162"/>
                  </a:lnTo>
                  <a:lnTo>
                    <a:pt x="176" y="3147"/>
                  </a:lnTo>
                  <a:lnTo>
                    <a:pt x="153" y="3130"/>
                  </a:lnTo>
                  <a:lnTo>
                    <a:pt x="132" y="3113"/>
                  </a:lnTo>
                  <a:lnTo>
                    <a:pt x="111" y="3096"/>
                  </a:lnTo>
                  <a:lnTo>
                    <a:pt x="93" y="3078"/>
                  </a:lnTo>
                  <a:lnTo>
                    <a:pt x="76" y="3060"/>
                  </a:lnTo>
                  <a:lnTo>
                    <a:pt x="59" y="3040"/>
                  </a:lnTo>
                  <a:lnTo>
                    <a:pt x="45" y="3021"/>
                  </a:lnTo>
                  <a:lnTo>
                    <a:pt x="33" y="3002"/>
                  </a:lnTo>
                  <a:lnTo>
                    <a:pt x="23" y="2982"/>
                  </a:lnTo>
                  <a:lnTo>
                    <a:pt x="15" y="2962"/>
                  </a:lnTo>
                  <a:lnTo>
                    <a:pt x="9" y="2942"/>
                  </a:lnTo>
                  <a:lnTo>
                    <a:pt x="6" y="2921"/>
                  </a:lnTo>
                  <a:lnTo>
                    <a:pt x="4" y="2900"/>
                  </a:lnTo>
                  <a:lnTo>
                    <a:pt x="3" y="2764"/>
                  </a:lnTo>
                  <a:lnTo>
                    <a:pt x="1030" y="2764"/>
                  </a:lnTo>
                  <a:lnTo>
                    <a:pt x="1023" y="2789"/>
                  </a:lnTo>
                  <a:lnTo>
                    <a:pt x="1017" y="2816"/>
                  </a:lnTo>
                  <a:lnTo>
                    <a:pt x="1011" y="2843"/>
                  </a:lnTo>
                  <a:lnTo>
                    <a:pt x="1007" y="2871"/>
                  </a:lnTo>
                  <a:lnTo>
                    <a:pt x="1003" y="2897"/>
                  </a:lnTo>
                  <a:lnTo>
                    <a:pt x="1001" y="2926"/>
                  </a:lnTo>
                  <a:lnTo>
                    <a:pt x="999" y="2953"/>
                  </a:lnTo>
                  <a:lnTo>
                    <a:pt x="999" y="2982"/>
                  </a:lnTo>
                  <a:close/>
                  <a:moveTo>
                    <a:pt x="5719" y="2982"/>
                  </a:moveTo>
                  <a:lnTo>
                    <a:pt x="5719" y="3317"/>
                  </a:lnTo>
                  <a:lnTo>
                    <a:pt x="2604" y="3316"/>
                  </a:lnTo>
                  <a:lnTo>
                    <a:pt x="2604" y="2982"/>
                  </a:lnTo>
                  <a:lnTo>
                    <a:pt x="2604" y="2953"/>
                  </a:lnTo>
                  <a:lnTo>
                    <a:pt x="2603" y="2926"/>
                  </a:lnTo>
                  <a:lnTo>
                    <a:pt x="2600" y="2897"/>
                  </a:lnTo>
                  <a:lnTo>
                    <a:pt x="2597" y="2871"/>
                  </a:lnTo>
                  <a:lnTo>
                    <a:pt x="2592" y="2843"/>
                  </a:lnTo>
                  <a:lnTo>
                    <a:pt x="2587" y="2816"/>
                  </a:lnTo>
                  <a:lnTo>
                    <a:pt x="2581" y="2789"/>
                  </a:lnTo>
                  <a:lnTo>
                    <a:pt x="2574" y="2764"/>
                  </a:lnTo>
                  <a:lnTo>
                    <a:pt x="5750" y="2764"/>
                  </a:lnTo>
                  <a:lnTo>
                    <a:pt x="5742" y="2789"/>
                  </a:lnTo>
                  <a:lnTo>
                    <a:pt x="5737" y="2816"/>
                  </a:lnTo>
                  <a:lnTo>
                    <a:pt x="5731" y="2843"/>
                  </a:lnTo>
                  <a:lnTo>
                    <a:pt x="5727" y="2871"/>
                  </a:lnTo>
                  <a:lnTo>
                    <a:pt x="5723" y="2897"/>
                  </a:lnTo>
                  <a:lnTo>
                    <a:pt x="5720" y="2926"/>
                  </a:lnTo>
                  <a:lnTo>
                    <a:pt x="5719" y="2953"/>
                  </a:lnTo>
                  <a:lnTo>
                    <a:pt x="5719" y="2982"/>
                  </a:lnTo>
                  <a:close/>
                  <a:moveTo>
                    <a:pt x="7134" y="2993"/>
                  </a:moveTo>
                  <a:lnTo>
                    <a:pt x="7134" y="2993"/>
                  </a:lnTo>
                  <a:lnTo>
                    <a:pt x="7133" y="3024"/>
                  </a:lnTo>
                  <a:lnTo>
                    <a:pt x="7131" y="3054"/>
                  </a:lnTo>
                  <a:lnTo>
                    <a:pt x="7126" y="3085"/>
                  </a:lnTo>
                  <a:lnTo>
                    <a:pt x="7121" y="3115"/>
                  </a:lnTo>
                  <a:lnTo>
                    <a:pt x="7114" y="3145"/>
                  </a:lnTo>
                  <a:lnTo>
                    <a:pt x="7106" y="3174"/>
                  </a:lnTo>
                  <a:lnTo>
                    <a:pt x="7097" y="3202"/>
                  </a:lnTo>
                  <a:lnTo>
                    <a:pt x="7086" y="3230"/>
                  </a:lnTo>
                  <a:lnTo>
                    <a:pt x="7073" y="3257"/>
                  </a:lnTo>
                  <a:lnTo>
                    <a:pt x="7060" y="3283"/>
                  </a:lnTo>
                  <a:lnTo>
                    <a:pt x="7045" y="3309"/>
                  </a:lnTo>
                  <a:lnTo>
                    <a:pt x="7029" y="3334"/>
                  </a:lnTo>
                  <a:lnTo>
                    <a:pt x="7012" y="3358"/>
                  </a:lnTo>
                  <a:lnTo>
                    <a:pt x="6994" y="3381"/>
                  </a:lnTo>
                  <a:lnTo>
                    <a:pt x="6974" y="3403"/>
                  </a:lnTo>
                  <a:lnTo>
                    <a:pt x="6955" y="3424"/>
                  </a:lnTo>
                  <a:lnTo>
                    <a:pt x="6934" y="3444"/>
                  </a:lnTo>
                  <a:lnTo>
                    <a:pt x="6912" y="3464"/>
                  </a:lnTo>
                  <a:lnTo>
                    <a:pt x="6889" y="3481"/>
                  </a:lnTo>
                  <a:lnTo>
                    <a:pt x="6864" y="3499"/>
                  </a:lnTo>
                  <a:lnTo>
                    <a:pt x="6839" y="3514"/>
                  </a:lnTo>
                  <a:lnTo>
                    <a:pt x="6814" y="3530"/>
                  </a:lnTo>
                  <a:lnTo>
                    <a:pt x="6787" y="3543"/>
                  </a:lnTo>
                  <a:lnTo>
                    <a:pt x="6761" y="3555"/>
                  </a:lnTo>
                  <a:lnTo>
                    <a:pt x="6734" y="3566"/>
                  </a:lnTo>
                  <a:lnTo>
                    <a:pt x="6705" y="3576"/>
                  </a:lnTo>
                  <a:lnTo>
                    <a:pt x="6675" y="3584"/>
                  </a:lnTo>
                  <a:lnTo>
                    <a:pt x="6647" y="3590"/>
                  </a:lnTo>
                  <a:lnTo>
                    <a:pt x="6616" y="3596"/>
                  </a:lnTo>
                  <a:lnTo>
                    <a:pt x="6586" y="3600"/>
                  </a:lnTo>
                  <a:lnTo>
                    <a:pt x="6554" y="3602"/>
                  </a:lnTo>
                  <a:lnTo>
                    <a:pt x="6523" y="3603"/>
                  </a:lnTo>
                  <a:lnTo>
                    <a:pt x="6491" y="3602"/>
                  </a:lnTo>
                  <a:lnTo>
                    <a:pt x="6461" y="3600"/>
                  </a:lnTo>
                  <a:lnTo>
                    <a:pt x="6431" y="3596"/>
                  </a:lnTo>
                  <a:lnTo>
                    <a:pt x="6400" y="3590"/>
                  </a:lnTo>
                  <a:lnTo>
                    <a:pt x="6370" y="3584"/>
                  </a:lnTo>
                  <a:lnTo>
                    <a:pt x="6342" y="3576"/>
                  </a:lnTo>
                  <a:lnTo>
                    <a:pt x="6313" y="3566"/>
                  </a:lnTo>
                  <a:lnTo>
                    <a:pt x="6286" y="3555"/>
                  </a:lnTo>
                  <a:lnTo>
                    <a:pt x="6259" y="3543"/>
                  </a:lnTo>
                  <a:lnTo>
                    <a:pt x="6233" y="3530"/>
                  </a:lnTo>
                  <a:lnTo>
                    <a:pt x="6206" y="3514"/>
                  </a:lnTo>
                  <a:lnTo>
                    <a:pt x="6182" y="3499"/>
                  </a:lnTo>
                  <a:lnTo>
                    <a:pt x="6158" y="3481"/>
                  </a:lnTo>
                  <a:lnTo>
                    <a:pt x="6135" y="3464"/>
                  </a:lnTo>
                  <a:lnTo>
                    <a:pt x="6113" y="3444"/>
                  </a:lnTo>
                  <a:lnTo>
                    <a:pt x="6092" y="3424"/>
                  </a:lnTo>
                  <a:lnTo>
                    <a:pt x="6071" y="3403"/>
                  </a:lnTo>
                  <a:lnTo>
                    <a:pt x="6052" y="3381"/>
                  </a:lnTo>
                  <a:lnTo>
                    <a:pt x="6035" y="3358"/>
                  </a:lnTo>
                  <a:lnTo>
                    <a:pt x="6017" y="3334"/>
                  </a:lnTo>
                  <a:lnTo>
                    <a:pt x="6002" y="3309"/>
                  </a:lnTo>
                  <a:lnTo>
                    <a:pt x="5986" y="3283"/>
                  </a:lnTo>
                  <a:lnTo>
                    <a:pt x="5973" y="3257"/>
                  </a:lnTo>
                  <a:lnTo>
                    <a:pt x="5961" y="3230"/>
                  </a:lnTo>
                  <a:lnTo>
                    <a:pt x="5950" y="3202"/>
                  </a:lnTo>
                  <a:lnTo>
                    <a:pt x="5940" y="3174"/>
                  </a:lnTo>
                  <a:lnTo>
                    <a:pt x="5933" y="3145"/>
                  </a:lnTo>
                  <a:lnTo>
                    <a:pt x="5925" y="3115"/>
                  </a:lnTo>
                  <a:lnTo>
                    <a:pt x="5920" y="3085"/>
                  </a:lnTo>
                  <a:lnTo>
                    <a:pt x="5916" y="3054"/>
                  </a:lnTo>
                  <a:lnTo>
                    <a:pt x="5914" y="3024"/>
                  </a:lnTo>
                  <a:lnTo>
                    <a:pt x="5913" y="2993"/>
                  </a:lnTo>
                  <a:lnTo>
                    <a:pt x="5914" y="2961"/>
                  </a:lnTo>
                  <a:lnTo>
                    <a:pt x="5916" y="2930"/>
                  </a:lnTo>
                  <a:lnTo>
                    <a:pt x="5920" y="2899"/>
                  </a:lnTo>
                  <a:lnTo>
                    <a:pt x="5925" y="2870"/>
                  </a:lnTo>
                  <a:lnTo>
                    <a:pt x="5933" y="2840"/>
                  </a:lnTo>
                  <a:lnTo>
                    <a:pt x="5940" y="2811"/>
                  </a:lnTo>
                  <a:lnTo>
                    <a:pt x="5950" y="2783"/>
                  </a:lnTo>
                  <a:lnTo>
                    <a:pt x="5961" y="2755"/>
                  </a:lnTo>
                  <a:lnTo>
                    <a:pt x="5973" y="2728"/>
                  </a:lnTo>
                  <a:lnTo>
                    <a:pt x="5986" y="2702"/>
                  </a:lnTo>
                  <a:lnTo>
                    <a:pt x="6002" y="2676"/>
                  </a:lnTo>
                  <a:lnTo>
                    <a:pt x="6017" y="2652"/>
                  </a:lnTo>
                  <a:lnTo>
                    <a:pt x="6035" y="2628"/>
                  </a:lnTo>
                  <a:lnTo>
                    <a:pt x="6052" y="2604"/>
                  </a:lnTo>
                  <a:lnTo>
                    <a:pt x="6071" y="2582"/>
                  </a:lnTo>
                  <a:lnTo>
                    <a:pt x="6092" y="2562"/>
                  </a:lnTo>
                  <a:lnTo>
                    <a:pt x="6113" y="2541"/>
                  </a:lnTo>
                  <a:lnTo>
                    <a:pt x="6135" y="2522"/>
                  </a:lnTo>
                  <a:lnTo>
                    <a:pt x="6158" y="2503"/>
                  </a:lnTo>
                  <a:lnTo>
                    <a:pt x="6182" y="2487"/>
                  </a:lnTo>
                  <a:lnTo>
                    <a:pt x="6206" y="2470"/>
                  </a:lnTo>
                  <a:lnTo>
                    <a:pt x="6233" y="2456"/>
                  </a:lnTo>
                  <a:lnTo>
                    <a:pt x="6259" y="2443"/>
                  </a:lnTo>
                  <a:lnTo>
                    <a:pt x="6286" y="2431"/>
                  </a:lnTo>
                  <a:lnTo>
                    <a:pt x="6313" y="2420"/>
                  </a:lnTo>
                  <a:lnTo>
                    <a:pt x="6342" y="2410"/>
                  </a:lnTo>
                  <a:lnTo>
                    <a:pt x="6370" y="2401"/>
                  </a:lnTo>
                  <a:lnTo>
                    <a:pt x="6400" y="2394"/>
                  </a:lnTo>
                  <a:lnTo>
                    <a:pt x="6431" y="2389"/>
                  </a:lnTo>
                  <a:lnTo>
                    <a:pt x="6461" y="2386"/>
                  </a:lnTo>
                  <a:lnTo>
                    <a:pt x="6491" y="2383"/>
                  </a:lnTo>
                  <a:lnTo>
                    <a:pt x="6523" y="2382"/>
                  </a:lnTo>
                  <a:lnTo>
                    <a:pt x="6554" y="2383"/>
                  </a:lnTo>
                  <a:lnTo>
                    <a:pt x="6586" y="2386"/>
                  </a:lnTo>
                  <a:lnTo>
                    <a:pt x="6616" y="2389"/>
                  </a:lnTo>
                  <a:lnTo>
                    <a:pt x="6647" y="2394"/>
                  </a:lnTo>
                  <a:lnTo>
                    <a:pt x="6675" y="2401"/>
                  </a:lnTo>
                  <a:lnTo>
                    <a:pt x="6705" y="2410"/>
                  </a:lnTo>
                  <a:lnTo>
                    <a:pt x="6734" y="2420"/>
                  </a:lnTo>
                  <a:lnTo>
                    <a:pt x="6761" y="2431"/>
                  </a:lnTo>
                  <a:lnTo>
                    <a:pt x="6787" y="2443"/>
                  </a:lnTo>
                  <a:lnTo>
                    <a:pt x="6814" y="2456"/>
                  </a:lnTo>
                  <a:lnTo>
                    <a:pt x="6839" y="2470"/>
                  </a:lnTo>
                  <a:lnTo>
                    <a:pt x="6864" y="2487"/>
                  </a:lnTo>
                  <a:lnTo>
                    <a:pt x="6889" y="2503"/>
                  </a:lnTo>
                  <a:lnTo>
                    <a:pt x="6912" y="2522"/>
                  </a:lnTo>
                  <a:lnTo>
                    <a:pt x="6934" y="2541"/>
                  </a:lnTo>
                  <a:lnTo>
                    <a:pt x="6955" y="2562"/>
                  </a:lnTo>
                  <a:lnTo>
                    <a:pt x="6974" y="2582"/>
                  </a:lnTo>
                  <a:lnTo>
                    <a:pt x="6994" y="2604"/>
                  </a:lnTo>
                  <a:lnTo>
                    <a:pt x="7012" y="2628"/>
                  </a:lnTo>
                  <a:lnTo>
                    <a:pt x="7029" y="2652"/>
                  </a:lnTo>
                  <a:lnTo>
                    <a:pt x="7045" y="2676"/>
                  </a:lnTo>
                  <a:lnTo>
                    <a:pt x="7060" y="2702"/>
                  </a:lnTo>
                  <a:lnTo>
                    <a:pt x="7073" y="2728"/>
                  </a:lnTo>
                  <a:lnTo>
                    <a:pt x="7086" y="2755"/>
                  </a:lnTo>
                  <a:lnTo>
                    <a:pt x="7097" y="2783"/>
                  </a:lnTo>
                  <a:lnTo>
                    <a:pt x="7106" y="2811"/>
                  </a:lnTo>
                  <a:lnTo>
                    <a:pt x="7114" y="2840"/>
                  </a:lnTo>
                  <a:lnTo>
                    <a:pt x="7121" y="2870"/>
                  </a:lnTo>
                  <a:lnTo>
                    <a:pt x="7126" y="2899"/>
                  </a:lnTo>
                  <a:lnTo>
                    <a:pt x="7131" y="2930"/>
                  </a:lnTo>
                  <a:lnTo>
                    <a:pt x="7133" y="2961"/>
                  </a:lnTo>
                  <a:lnTo>
                    <a:pt x="7134" y="2993"/>
                  </a:lnTo>
                  <a:close/>
                  <a:moveTo>
                    <a:pt x="6849" y="2993"/>
                  </a:moveTo>
                  <a:lnTo>
                    <a:pt x="6849" y="2993"/>
                  </a:lnTo>
                  <a:lnTo>
                    <a:pt x="6849" y="2975"/>
                  </a:lnTo>
                  <a:lnTo>
                    <a:pt x="6847" y="2959"/>
                  </a:lnTo>
                  <a:lnTo>
                    <a:pt x="6846" y="2943"/>
                  </a:lnTo>
                  <a:lnTo>
                    <a:pt x="6842" y="2927"/>
                  </a:lnTo>
                  <a:lnTo>
                    <a:pt x="6839" y="2911"/>
                  </a:lnTo>
                  <a:lnTo>
                    <a:pt x="6835" y="2896"/>
                  </a:lnTo>
                  <a:lnTo>
                    <a:pt x="6829" y="2881"/>
                  </a:lnTo>
                  <a:lnTo>
                    <a:pt x="6824" y="2866"/>
                  </a:lnTo>
                  <a:lnTo>
                    <a:pt x="6817" y="2852"/>
                  </a:lnTo>
                  <a:lnTo>
                    <a:pt x="6809" y="2838"/>
                  </a:lnTo>
                  <a:lnTo>
                    <a:pt x="6802" y="2823"/>
                  </a:lnTo>
                  <a:lnTo>
                    <a:pt x="6793" y="2810"/>
                  </a:lnTo>
                  <a:lnTo>
                    <a:pt x="6784" y="2798"/>
                  </a:lnTo>
                  <a:lnTo>
                    <a:pt x="6774" y="2786"/>
                  </a:lnTo>
                  <a:lnTo>
                    <a:pt x="6764" y="2774"/>
                  </a:lnTo>
                  <a:lnTo>
                    <a:pt x="6753" y="2763"/>
                  </a:lnTo>
                  <a:lnTo>
                    <a:pt x="6742" y="2752"/>
                  </a:lnTo>
                  <a:lnTo>
                    <a:pt x="6730" y="2742"/>
                  </a:lnTo>
                  <a:lnTo>
                    <a:pt x="6718" y="2732"/>
                  </a:lnTo>
                  <a:lnTo>
                    <a:pt x="6705" y="2723"/>
                  </a:lnTo>
                  <a:lnTo>
                    <a:pt x="6692" y="2714"/>
                  </a:lnTo>
                  <a:lnTo>
                    <a:pt x="6678" y="2707"/>
                  </a:lnTo>
                  <a:lnTo>
                    <a:pt x="6664" y="2699"/>
                  </a:lnTo>
                  <a:lnTo>
                    <a:pt x="6650" y="2692"/>
                  </a:lnTo>
                  <a:lnTo>
                    <a:pt x="6636" y="2687"/>
                  </a:lnTo>
                  <a:lnTo>
                    <a:pt x="6620" y="2681"/>
                  </a:lnTo>
                  <a:lnTo>
                    <a:pt x="6605" y="2677"/>
                  </a:lnTo>
                  <a:lnTo>
                    <a:pt x="6588" y="2674"/>
                  </a:lnTo>
                  <a:lnTo>
                    <a:pt x="6573" y="2670"/>
                  </a:lnTo>
                  <a:lnTo>
                    <a:pt x="6556" y="2669"/>
                  </a:lnTo>
                  <a:lnTo>
                    <a:pt x="6540" y="2667"/>
                  </a:lnTo>
                  <a:lnTo>
                    <a:pt x="6523" y="2667"/>
                  </a:lnTo>
                  <a:lnTo>
                    <a:pt x="6507" y="2667"/>
                  </a:lnTo>
                  <a:lnTo>
                    <a:pt x="6490" y="2669"/>
                  </a:lnTo>
                  <a:lnTo>
                    <a:pt x="6474" y="2670"/>
                  </a:lnTo>
                  <a:lnTo>
                    <a:pt x="6457" y="2674"/>
                  </a:lnTo>
                  <a:lnTo>
                    <a:pt x="6442" y="2677"/>
                  </a:lnTo>
                  <a:lnTo>
                    <a:pt x="6427" y="2681"/>
                  </a:lnTo>
                  <a:lnTo>
                    <a:pt x="6411" y="2687"/>
                  </a:lnTo>
                  <a:lnTo>
                    <a:pt x="6397" y="2692"/>
                  </a:lnTo>
                  <a:lnTo>
                    <a:pt x="6383" y="2699"/>
                  </a:lnTo>
                  <a:lnTo>
                    <a:pt x="6368" y="2707"/>
                  </a:lnTo>
                  <a:lnTo>
                    <a:pt x="6355" y="2714"/>
                  </a:lnTo>
                  <a:lnTo>
                    <a:pt x="6342" y="2723"/>
                  </a:lnTo>
                  <a:lnTo>
                    <a:pt x="6329" y="2732"/>
                  </a:lnTo>
                  <a:lnTo>
                    <a:pt x="6317" y="2742"/>
                  </a:lnTo>
                  <a:lnTo>
                    <a:pt x="6304" y="2752"/>
                  </a:lnTo>
                  <a:lnTo>
                    <a:pt x="6293" y="2763"/>
                  </a:lnTo>
                  <a:lnTo>
                    <a:pt x="6282" y="2774"/>
                  </a:lnTo>
                  <a:lnTo>
                    <a:pt x="6273" y="2786"/>
                  </a:lnTo>
                  <a:lnTo>
                    <a:pt x="6263" y="2798"/>
                  </a:lnTo>
                  <a:lnTo>
                    <a:pt x="6254" y="2810"/>
                  </a:lnTo>
                  <a:lnTo>
                    <a:pt x="6245" y="2823"/>
                  </a:lnTo>
                  <a:lnTo>
                    <a:pt x="6237" y="2838"/>
                  </a:lnTo>
                  <a:lnTo>
                    <a:pt x="6230" y="2852"/>
                  </a:lnTo>
                  <a:lnTo>
                    <a:pt x="6223" y="2866"/>
                  </a:lnTo>
                  <a:lnTo>
                    <a:pt x="6217" y="2881"/>
                  </a:lnTo>
                  <a:lnTo>
                    <a:pt x="6212" y="2896"/>
                  </a:lnTo>
                  <a:lnTo>
                    <a:pt x="6208" y="2911"/>
                  </a:lnTo>
                  <a:lnTo>
                    <a:pt x="6204" y="2927"/>
                  </a:lnTo>
                  <a:lnTo>
                    <a:pt x="6201" y="2943"/>
                  </a:lnTo>
                  <a:lnTo>
                    <a:pt x="6199" y="2959"/>
                  </a:lnTo>
                  <a:lnTo>
                    <a:pt x="6198" y="2975"/>
                  </a:lnTo>
                  <a:lnTo>
                    <a:pt x="6198" y="2993"/>
                  </a:lnTo>
                  <a:lnTo>
                    <a:pt x="6198" y="3009"/>
                  </a:lnTo>
                  <a:lnTo>
                    <a:pt x="6199" y="3026"/>
                  </a:lnTo>
                  <a:lnTo>
                    <a:pt x="6201" y="3042"/>
                  </a:lnTo>
                  <a:lnTo>
                    <a:pt x="6204" y="3058"/>
                  </a:lnTo>
                  <a:lnTo>
                    <a:pt x="6208" y="3074"/>
                  </a:lnTo>
                  <a:lnTo>
                    <a:pt x="6212" y="3090"/>
                  </a:lnTo>
                  <a:lnTo>
                    <a:pt x="6217" y="3104"/>
                  </a:lnTo>
                  <a:lnTo>
                    <a:pt x="6223" y="3119"/>
                  </a:lnTo>
                  <a:lnTo>
                    <a:pt x="6230" y="3134"/>
                  </a:lnTo>
                  <a:lnTo>
                    <a:pt x="6237" y="3148"/>
                  </a:lnTo>
                  <a:lnTo>
                    <a:pt x="6245" y="3161"/>
                  </a:lnTo>
                  <a:lnTo>
                    <a:pt x="6254" y="3174"/>
                  </a:lnTo>
                  <a:lnTo>
                    <a:pt x="6263" y="3188"/>
                  </a:lnTo>
                  <a:lnTo>
                    <a:pt x="6273" y="3200"/>
                  </a:lnTo>
                  <a:lnTo>
                    <a:pt x="6282" y="3212"/>
                  </a:lnTo>
                  <a:lnTo>
                    <a:pt x="6293" y="3223"/>
                  </a:lnTo>
                  <a:lnTo>
                    <a:pt x="6304" y="3234"/>
                  </a:lnTo>
                  <a:lnTo>
                    <a:pt x="6317" y="3244"/>
                  </a:lnTo>
                  <a:lnTo>
                    <a:pt x="6329" y="3254"/>
                  </a:lnTo>
                  <a:lnTo>
                    <a:pt x="6342" y="3262"/>
                  </a:lnTo>
                  <a:lnTo>
                    <a:pt x="6355" y="3271"/>
                  </a:lnTo>
                  <a:lnTo>
                    <a:pt x="6368" y="3279"/>
                  </a:lnTo>
                  <a:lnTo>
                    <a:pt x="6383" y="3285"/>
                  </a:lnTo>
                  <a:lnTo>
                    <a:pt x="6397" y="3292"/>
                  </a:lnTo>
                  <a:lnTo>
                    <a:pt x="6411" y="3299"/>
                  </a:lnTo>
                  <a:lnTo>
                    <a:pt x="6427" y="3303"/>
                  </a:lnTo>
                  <a:lnTo>
                    <a:pt x="6442" y="3307"/>
                  </a:lnTo>
                  <a:lnTo>
                    <a:pt x="6457" y="3312"/>
                  </a:lnTo>
                  <a:lnTo>
                    <a:pt x="6474" y="3314"/>
                  </a:lnTo>
                  <a:lnTo>
                    <a:pt x="6490" y="3316"/>
                  </a:lnTo>
                  <a:lnTo>
                    <a:pt x="6507" y="3317"/>
                  </a:lnTo>
                  <a:lnTo>
                    <a:pt x="6523" y="3318"/>
                  </a:lnTo>
                  <a:lnTo>
                    <a:pt x="6540" y="3317"/>
                  </a:lnTo>
                  <a:lnTo>
                    <a:pt x="6556" y="3316"/>
                  </a:lnTo>
                  <a:lnTo>
                    <a:pt x="6573" y="3314"/>
                  </a:lnTo>
                  <a:lnTo>
                    <a:pt x="6588" y="3312"/>
                  </a:lnTo>
                  <a:lnTo>
                    <a:pt x="6605" y="3307"/>
                  </a:lnTo>
                  <a:lnTo>
                    <a:pt x="6620" y="3303"/>
                  </a:lnTo>
                  <a:lnTo>
                    <a:pt x="6636" y="3299"/>
                  </a:lnTo>
                  <a:lnTo>
                    <a:pt x="6650" y="3292"/>
                  </a:lnTo>
                  <a:lnTo>
                    <a:pt x="6664" y="3285"/>
                  </a:lnTo>
                  <a:lnTo>
                    <a:pt x="6678" y="3279"/>
                  </a:lnTo>
                  <a:lnTo>
                    <a:pt x="6692" y="3271"/>
                  </a:lnTo>
                  <a:lnTo>
                    <a:pt x="6705" y="3262"/>
                  </a:lnTo>
                  <a:lnTo>
                    <a:pt x="6718" y="3254"/>
                  </a:lnTo>
                  <a:lnTo>
                    <a:pt x="6730" y="3244"/>
                  </a:lnTo>
                  <a:lnTo>
                    <a:pt x="6742" y="3234"/>
                  </a:lnTo>
                  <a:lnTo>
                    <a:pt x="6753" y="3223"/>
                  </a:lnTo>
                  <a:lnTo>
                    <a:pt x="6764" y="3212"/>
                  </a:lnTo>
                  <a:lnTo>
                    <a:pt x="6774" y="3200"/>
                  </a:lnTo>
                  <a:lnTo>
                    <a:pt x="6784" y="3188"/>
                  </a:lnTo>
                  <a:lnTo>
                    <a:pt x="6793" y="3174"/>
                  </a:lnTo>
                  <a:lnTo>
                    <a:pt x="6802" y="3161"/>
                  </a:lnTo>
                  <a:lnTo>
                    <a:pt x="6809" y="3148"/>
                  </a:lnTo>
                  <a:lnTo>
                    <a:pt x="6817" y="3134"/>
                  </a:lnTo>
                  <a:lnTo>
                    <a:pt x="6824" y="3119"/>
                  </a:lnTo>
                  <a:lnTo>
                    <a:pt x="6829" y="3104"/>
                  </a:lnTo>
                  <a:lnTo>
                    <a:pt x="6835" y="3090"/>
                  </a:lnTo>
                  <a:lnTo>
                    <a:pt x="6839" y="3074"/>
                  </a:lnTo>
                  <a:lnTo>
                    <a:pt x="6842" y="3058"/>
                  </a:lnTo>
                  <a:lnTo>
                    <a:pt x="6846" y="3042"/>
                  </a:lnTo>
                  <a:lnTo>
                    <a:pt x="6847" y="3026"/>
                  </a:lnTo>
                  <a:lnTo>
                    <a:pt x="6849" y="3009"/>
                  </a:lnTo>
                  <a:lnTo>
                    <a:pt x="6849" y="2993"/>
                  </a:lnTo>
                  <a:close/>
                  <a:moveTo>
                    <a:pt x="2414" y="2993"/>
                  </a:moveTo>
                  <a:lnTo>
                    <a:pt x="2414" y="2993"/>
                  </a:lnTo>
                  <a:lnTo>
                    <a:pt x="2414" y="3024"/>
                  </a:lnTo>
                  <a:lnTo>
                    <a:pt x="2411" y="3054"/>
                  </a:lnTo>
                  <a:lnTo>
                    <a:pt x="2407" y="3085"/>
                  </a:lnTo>
                  <a:lnTo>
                    <a:pt x="2402" y="3115"/>
                  </a:lnTo>
                  <a:lnTo>
                    <a:pt x="2395" y="3145"/>
                  </a:lnTo>
                  <a:lnTo>
                    <a:pt x="2386" y="3174"/>
                  </a:lnTo>
                  <a:lnTo>
                    <a:pt x="2377" y="3202"/>
                  </a:lnTo>
                  <a:lnTo>
                    <a:pt x="2367" y="3230"/>
                  </a:lnTo>
                  <a:lnTo>
                    <a:pt x="2353" y="3257"/>
                  </a:lnTo>
                  <a:lnTo>
                    <a:pt x="2340" y="3283"/>
                  </a:lnTo>
                  <a:lnTo>
                    <a:pt x="2326" y="3309"/>
                  </a:lnTo>
                  <a:lnTo>
                    <a:pt x="2309" y="3334"/>
                  </a:lnTo>
                  <a:lnTo>
                    <a:pt x="2293" y="3358"/>
                  </a:lnTo>
                  <a:lnTo>
                    <a:pt x="2274" y="3381"/>
                  </a:lnTo>
                  <a:lnTo>
                    <a:pt x="2256" y="3403"/>
                  </a:lnTo>
                  <a:lnTo>
                    <a:pt x="2235" y="3424"/>
                  </a:lnTo>
                  <a:lnTo>
                    <a:pt x="2214" y="3444"/>
                  </a:lnTo>
                  <a:lnTo>
                    <a:pt x="2192" y="3464"/>
                  </a:lnTo>
                  <a:lnTo>
                    <a:pt x="2169" y="3481"/>
                  </a:lnTo>
                  <a:lnTo>
                    <a:pt x="2144" y="3499"/>
                  </a:lnTo>
                  <a:lnTo>
                    <a:pt x="2120" y="3514"/>
                  </a:lnTo>
                  <a:lnTo>
                    <a:pt x="2094" y="3530"/>
                  </a:lnTo>
                  <a:lnTo>
                    <a:pt x="2067" y="3543"/>
                  </a:lnTo>
                  <a:lnTo>
                    <a:pt x="2041" y="3555"/>
                  </a:lnTo>
                  <a:lnTo>
                    <a:pt x="2014" y="3566"/>
                  </a:lnTo>
                  <a:lnTo>
                    <a:pt x="1985" y="3576"/>
                  </a:lnTo>
                  <a:lnTo>
                    <a:pt x="1956" y="3584"/>
                  </a:lnTo>
                  <a:lnTo>
                    <a:pt x="1927" y="3590"/>
                  </a:lnTo>
                  <a:lnTo>
                    <a:pt x="1896" y="3596"/>
                  </a:lnTo>
                  <a:lnTo>
                    <a:pt x="1866" y="3600"/>
                  </a:lnTo>
                  <a:lnTo>
                    <a:pt x="1835" y="3602"/>
                  </a:lnTo>
                  <a:lnTo>
                    <a:pt x="1803" y="3603"/>
                  </a:lnTo>
                  <a:lnTo>
                    <a:pt x="1773" y="3602"/>
                  </a:lnTo>
                  <a:lnTo>
                    <a:pt x="1741" y="3600"/>
                  </a:lnTo>
                  <a:lnTo>
                    <a:pt x="1711" y="3596"/>
                  </a:lnTo>
                  <a:lnTo>
                    <a:pt x="1680" y="3590"/>
                  </a:lnTo>
                  <a:lnTo>
                    <a:pt x="1652" y="3584"/>
                  </a:lnTo>
                  <a:lnTo>
                    <a:pt x="1622" y="3576"/>
                  </a:lnTo>
                  <a:lnTo>
                    <a:pt x="1594" y="3566"/>
                  </a:lnTo>
                  <a:lnTo>
                    <a:pt x="1566" y="3555"/>
                  </a:lnTo>
                  <a:lnTo>
                    <a:pt x="1539" y="3543"/>
                  </a:lnTo>
                  <a:lnTo>
                    <a:pt x="1513" y="3530"/>
                  </a:lnTo>
                  <a:lnTo>
                    <a:pt x="1488" y="3514"/>
                  </a:lnTo>
                  <a:lnTo>
                    <a:pt x="1462" y="3499"/>
                  </a:lnTo>
                  <a:lnTo>
                    <a:pt x="1438" y="3481"/>
                  </a:lnTo>
                  <a:lnTo>
                    <a:pt x="1415" y="3464"/>
                  </a:lnTo>
                  <a:lnTo>
                    <a:pt x="1393" y="3444"/>
                  </a:lnTo>
                  <a:lnTo>
                    <a:pt x="1372" y="3424"/>
                  </a:lnTo>
                  <a:lnTo>
                    <a:pt x="1352" y="3403"/>
                  </a:lnTo>
                  <a:lnTo>
                    <a:pt x="1332" y="3381"/>
                  </a:lnTo>
                  <a:lnTo>
                    <a:pt x="1315" y="3358"/>
                  </a:lnTo>
                  <a:lnTo>
                    <a:pt x="1297" y="3334"/>
                  </a:lnTo>
                  <a:lnTo>
                    <a:pt x="1282" y="3309"/>
                  </a:lnTo>
                  <a:lnTo>
                    <a:pt x="1266" y="3283"/>
                  </a:lnTo>
                  <a:lnTo>
                    <a:pt x="1253" y="3257"/>
                  </a:lnTo>
                  <a:lnTo>
                    <a:pt x="1241" y="3230"/>
                  </a:lnTo>
                  <a:lnTo>
                    <a:pt x="1230" y="3202"/>
                  </a:lnTo>
                  <a:lnTo>
                    <a:pt x="1220" y="3174"/>
                  </a:lnTo>
                  <a:lnTo>
                    <a:pt x="1213" y="3145"/>
                  </a:lnTo>
                  <a:lnTo>
                    <a:pt x="1206" y="3115"/>
                  </a:lnTo>
                  <a:lnTo>
                    <a:pt x="1200" y="3085"/>
                  </a:lnTo>
                  <a:lnTo>
                    <a:pt x="1196" y="3054"/>
                  </a:lnTo>
                  <a:lnTo>
                    <a:pt x="1194" y="3024"/>
                  </a:lnTo>
                  <a:lnTo>
                    <a:pt x="1193" y="2993"/>
                  </a:lnTo>
                  <a:lnTo>
                    <a:pt x="1194" y="2961"/>
                  </a:lnTo>
                  <a:lnTo>
                    <a:pt x="1196" y="2930"/>
                  </a:lnTo>
                  <a:lnTo>
                    <a:pt x="1200" y="2899"/>
                  </a:lnTo>
                  <a:lnTo>
                    <a:pt x="1206" y="2870"/>
                  </a:lnTo>
                  <a:lnTo>
                    <a:pt x="1213" y="2840"/>
                  </a:lnTo>
                  <a:lnTo>
                    <a:pt x="1220" y="2811"/>
                  </a:lnTo>
                  <a:lnTo>
                    <a:pt x="1230" y="2783"/>
                  </a:lnTo>
                  <a:lnTo>
                    <a:pt x="1241" y="2755"/>
                  </a:lnTo>
                  <a:lnTo>
                    <a:pt x="1253" y="2728"/>
                  </a:lnTo>
                  <a:lnTo>
                    <a:pt x="1266" y="2702"/>
                  </a:lnTo>
                  <a:lnTo>
                    <a:pt x="1282" y="2676"/>
                  </a:lnTo>
                  <a:lnTo>
                    <a:pt x="1297" y="2652"/>
                  </a:lnTo>
                  <a:lnTo>
                    <a:pt x="1315" y="2628"/>
                  </a:lnTo>
                  <a:lnTo>
                    <a:pt x="1332" y="2604"/>
                  </a:lnTo>
                  <a:lnTo>
                    <a:pt x="1352" y="2582"/>
                  </a:lnTo>
                  <a:lnTo>
                    <a:pt x="1372" y="2562"/>
                  </a:lnTo>
                  <a:lnTo>
                    <a:pt x="1393" y="2541"/>
                  </a:lnTo>
                  <a:lnTo>
                    <a:pt x="1415" y="2522"/>
                  </a:lnTo>
                  <a:lnTo>
                    <a:pt x="1438" y="2503"/>
                  </a:lnTo>
                  <a:lnTo>
                    <a:pt x="1462" y="2487"/>
                  </a:lnTo>
                  <a:lnTo>
                    <a:pt x="1488" y="2470"/>
                  </a:lnTo>
                  <a:lnTo>
                    <a:pt x="1513" y="2456"/>
                  </a:lnTo>
                  <a:lnTo>
                    <a:pt x="1539" y="2443"/>
                  </a:lnTo>
                  <a:lnTo>
                    <a:pt x="1566" y="2431"/>
                  </a:lnTo>
                  <a:lnTo>
                    <a:pt x="1594" y="2420"/>
                  </a:lnTo>
                  <a:lnTo>
                    <a:pt x="1622" y="2410"/>
                  </a:lnTo>
                  <a:lnTo>
                    <a:pt x="1652" y="2401"/>
                  </a:lnTo>
                  <a:lnTo>
                    <a:pt x="1680" y="2394"/>
                  </a:lnTo>
                  <a:lnTo>
                    <a:pt x="1711" y="2389"/>
                  </a:lnTo>
                  <a:lnTo>
                    <a:pt x="1741" y="2386"/>
                  </a:lnTo>
                  <a:lnTo>
                    <a:pt x="1773" y="2383"/>
                  </a:lnTo>
                  <a:lnTo>
                    <a:pt x="1803" y="2382"/>
                  </a:lnTo>
                  <a:lnTo>
                    <a:pt x="1835" y="2383"/>
                  </a:lnTo>
                  <a:lnTo>
                    <a:pt x="1866" y="2386"/>
                  </a:lnTo>
                  <a:lnTo>
                    <a:pt x="1896" y="2389"/>
                  </a:lnTo>
                  <a:lnTo>
                    <a:pt x="1927" y="2394"/>
                  </a:lnTo>
                  <a:lnTo>
                    <a:pt x="1956" y="2401"/>
                  </a:lnTo>
                  <a:lnTo>
                    <a:pt x="1985" y="2410"/>
                  </a:lnTo>
                  <a:lnTo>
                    <a:pt x="2014" y="2420"/>
                  </a:lnTo>
                  <a:lnTo>
                    <a:pt x="2041" y="2431"/>
                  </a:lnTo>
                  <a:lnTo>
                    <a:pt x="2067" y="2443"/>
                  </a:lnTo>
                  <a:lnTo>
                    <a:pt x="2094" y="2456"/>
                  </a:lnTo>
                  <a:lnTo>
                    <a:pt x="2120" y="2470"/>
                  </a:lnTo>
                  <a:lnTo>
                    <a:pt x="2144" y="2487"/>
                  </a:lnTo>
                  <a:lnTo>
                    <a:pt x="2169" y="2503"/>
                  </a:lnTo>
                  <a:lnTo>
                    <a:pt x="2192" y="2522"/>
                  </a:lnTo>
                  <a:lnTo>
                    <a:pt x="2214" y="2541"/>
                  </a:lnTo>
                  <a:lnTo>
                    <a:pt x="2235" y="2562"/>
                  </a:lnTo>
                  <a:lnTo>
                    <a:pt x="2256" y="2582"/>
                  </a:lnTo>
                  <a:lnTo>
                    <a:pt x="2274" y="2604"/>
                  </a:lnTo>
                  <a:lnTo>
                    <a:pt x="2293" y="2628"/>
                  </a:lnTo>
                  <a:lnTo>
                    <a:pt x="2309" y="2652"/>
                  </a:lnTo>
                  <a:lnTo>
                    <a:pt x="2326" y="2676"/>
                  </a:lnTo>
                  <a:lnTo>
                    <a:pt x="2340" y="2702"/>
                  </a:lnTo>
                  <a:lnTo>
                    <a:pt x="2353" y="2728"/>
                  </a:lnTo>
                  <a:lnTo>
                    <a:pt x="2367" y="2755"/>
                  </a:lnTo>
                  <a:lnTo>
                    <a:pt x="2377" y="2783"/>
                  </a:lnTo>
                  <a:lnTo>
                    <a:pt x="2386" y="2811"/>
                  </a:lnTo>
                  <a:lnTo>
                    <a:pt x="2395" y="2840"/>
                  </a:lnTo>
                  <a:lnTo>
                    <a:pt x="2402" y="2870"/>
                  </a:lnTo>
                  <a:lnTo>
                    <a:pt x="2407" y="2899"/>
                  </a:lnTo>
                  <a:lnTo>
                    <a:pt x="2411" y="2930"/>
                  </a:lnTo>
                  <a:lnTo>
                    <a:pt x="2414" y="2961"/>
                  </a:lnTo>
                  <a:lnTo>
                    <a:pt x="2414" y="2993"/>
                  </a:lnTo>
                  <a:close/>
                  <a:moveTo>
                    <a:pt x="2129" y="2993"/>
                  </a:moveTo>
                  <a:lnTo>
                    <a:pt x="2129" y="2993"/>
                  </a:lnTo>
                  <a:lnTo>
                    <a:pt x="2129" y="2975"/>
                  </a:lnTo>
                  <a:lnTo>
                    <a:pt x="2128" y="2959"/>
                  </a:lnTo>
                  <a:lnTo>
                    <a:pt x="2126" y="2943"/>
                  </a:lnTo>
                  <a:lnTo>
                    <a:pt x="2122" y="2927"/>
                  </a:lnTo>
                  <a:lnTo>
                    <a:pt x="2119" y="2911"/>
                  </a:lnTo>
                  <a:lnTo>
                    <a:pt x="2115" y="2896"/>
                  </a:lnTo>
                  <a:lnTo>
                    <a:pt x="2109" y="2881"/>
                  </a:lnTo>
                  <a:lnTo>
                    <a:pt x="2104" y="2866"/>
                  </a:lnTo>
                  <a:lnTo>
                    <a:pt x="2097" y="2852"/>
                  </a:lnTo>
                  <a:lnTo>
                    <a:pt x="2089" y="2838"/>
                  </a:lnTo>
                  <a:lnTo>
                    <a:pt x="2082" y="2823"/>
                  </a:lnTo>
                  <a:lnTo>
                    <a:pt x="2074" y="2810"/>
                  </a:lnTo>
                  <a:lnTo>
                    <a:pt x="2064" y="2798"/>
                  </a:lnTo>
                  <a:lnTo>
                    <a:pt x="2054" y="2786"/>
                  </a:lnTo>
                  <a:lnTo>
                    <a:pt x="2044" y="2774"/>
                  </a:lnTo>
                  <a:lnTo>
                    <a:pt x="2033" y="2763"/>
                  </a:lnTo>
                  <a:lnTo>
                    <a:pt x="2022" y="2752"/>
                  </a:lnTo>
                  <a:lnTo>
                    <a:pt x="2010" y="2742"/>
                  </a:lnTo>
                  <a:lnTo>
                    <a:pt x="1998" y="2732"/>
                  </a:lnTo>
                  <a:lnTo>
                    <a:pt x="1985" y="2723"/>
                  </a:lnTo>
                  <a:lnTo>
                    <a:pt x="1972" y="2714"/>
                  </a:lnTo>
                  <a:lnTo>
                    <a:pt x="1958" y="2707"/>
                  </a:lnTo>
                  <a:lnTo>
                    <a:pt x="1944" y="2699"/>
                  </a:lnTo>
                  <a:lnTo>
                    <a:pt x="1930" y="2692"/>
                  </a:lnTo>
                  <a:lnTo>
                    <a:pt x="1916" y="2687"/>
                  </a:lnTo>
                  <a:lnTo>
                    <a:pt x="1900" y="2681"/>
                  </a:lnTo>
                  <a:lnTo>
                    <a:pt x="1885" y="2677"/>
                  </a:lnTo>
                  <a:lnTo>
                    <a:pt x="1869" y="2674"/>
                  </a:lnTo>
                  <a:lnTo>
                    <a:pt x="1853" y="2670"/>
                  </a:lnTo>
                  <a:lnTo>
                    <a:pt x="1836" y="2669"/>
                  </a:lnTo>
                  <a:lnTo>
                    <a:pt x="1820" y="2667"/>
                  </a:lnTo>
                  <a:lnTo>
                    <a:pt x="1803" y="2667"/>
                  </a:lnTo>
                  <a:lnTo>
                    <a:pt x="1787" y="2667"/>
                  </a:lnTo>
                  <a:lnTo>
                    <a:pt x="1770" y="2669"/>
                  </a:lnTo>
                  <a:lnTo>
                    <a:pt x="1754" y="2670"/>
                  </a:lnTo>
                  <a:lnTo>
                    <a:pt x="1737" y="2674"/>
                  </a:lnTo>
                  <a:lnTo>
                    <a:pt x="1722" y="2677"/>
                  </a:lnTo>
                  <a:lnTo>
                    <a:pt x="1707" y="2681"/>
                  </a:lnTo>
                  <a:lnTo>
                    <a:pt x="1691" y="2687"/>
                  </a:lnTo>
                  <a:lnTo>
                    <a:pt x="1677" y="2692"/>
                  </a:lnTo>
                  <a:lnTo>
                    <a:pt x="1663" y="2699"/>
                  </a:lnTo>
                  <a:lnTo>
                    <a:pt x="1648" y="2707"/>
                  </a:lnTo>
                  <a:lnTo>
                    <a:pt x="1635" y="2714"/>
                  </a:lnTo>
                  <a:lnTo>
                    <a:pt x="1622" y="2723"/>
                  </a:lnTo>
                  <a:lnTo>
                    <a:pt x="1609" y="2732"/>
                  </a:lnTo>
                  <a:lnTo>
                    <a:pt x="1597" y="2742"/>
                  </a:lnTo>
                  <a:lnTo>
                    <a:pt x="1584" y="2752"/>
                  </a:lnTo>
                  <a:lnTo>
                    <a:pt x="1573" y="2763"/>
                  </a:lnTo>
                  <a:lnTo>
                    <a:pt x="1562" y="2774"/>
                  </a:lnTo>
                  <a:lnTo>
                    <a:pt x="1553" y="2786"/>
                  </a:lnTo>
                  <a:lnTo>
                    <a:pt x="1543" y="2798"/>
                  </a:lnTo>
                  <a:lnTo>
                    <a:pt x="1534" y="2810"/>
                  </a:lnTo>
                  <a:lnTo>
                    <a:pt x="1525" y="2823"/>
                  </a:lnTo>
                  <a:lnTo>
                    <a:pt x="1517" y="2838"/>
                  </a:lnTo>
                  <a:lnTo>
                    <a:pt x="1511" y="2852"/>
                  </a:lnTo>
                  <a:lnTo>
                    <a:pt x="1504" y="2866"/>
                  </a:lnTo>
                  <a:lnTo>
                    <a:pt x="1498" y="2881"/>
                  </a:lnTo>
                  <a:lnTo>
                    <a:pt x="1493" y="2896"/>
                  </a:lnTo>
                  <a:lnTo>
                    <a:pt x="1489" y="2911"/>
                  </a:lnTo>
                  <a:lnTo>
                    <a:pt x="1484" y="2927"/>
                  </a:lnTo>
                  <a:lnTo>
                    <a:pt x="1482" y="2943"/>
                  </a:lnTo>
                  <a:lnTo>
                    <a:pt x="1480" y="2959"/>
                  </a:lnTo>
                  <a:lnTo>
                    <a:pt x="1479" y="2975"/>
                  </a:lnTo>
                  <a:lnTo>
                    <a:pt x="1478" y="2993"/>
                  </a:lnTo>
                  <a:lnTo>
                    <a:pt x="1479" y="3009"/>
                  </a:lnTo>
                  <a:lnTo>
                    <a:pt x="1480" y="3026"/>
                  </a:lnTo>
                  <a:lnTo>
                    <a:pt x="1482" y="3042"/>
                  </a:lnTo>
                  <a:lnTo>
                    <a:pt x="1484" y="3058"/>
                  </a:lnTo>
                  <a:lnTo>
                    <a:pt x="1489" y="3074"/>
                  </a:lnTo>
                  <a:lnTo>
                    <a:pt x="1493" y="3090"/>
                  </a:lnTo>
                  <a:lnTo>
                    <a:pt x="1498" y="3104"/>
                  </a:lnTo>
                  <a:lnTo>
                    <a:pt x="1504" y="3119"/>
                  </a:lnTo>
                  <a:lnTo>
                    <a:pt x="1511" y="3134"/>
                  </a:lnTo>
                  <a:lnTo>
                    <a:pt x="1517" y="3148"/>
                  </a:lnTo>
                  <a:lnTo>
                    <a:pt x="1525" y="3161"/>
                  </a:lnTo>
                  <a:lnTo>
                    <a:pt x="1534" y="3174"/>
                  </a:lnTo>
                  <a:lnTo>
                    <a:pt x="1543" y="3188"/>
                  </a:lnTo>
                  <a:lnTo>
                    <a:pt x="1553" y="3200"/>
                  </a:lnTo>
                  <a:lnTo>
                    <a:pt x="1562" y="3212"/>
                  </a:lnTo>
                  <a:lnTo>
                    <a:pt x="1573" y="3223"/>
                  </a:lnTo>
                  <a:lnTo>
                    <a:pt x="1584" y="3234"/>
                  </a:lnTo>
                  <a:lnTo>
                    <a:pt x="1597" y="3244"/>
                  </a:lnTo>
                  <a:lnTo>
                    <a:pt x="1609" y="3254"/>
                  </a:lnTo>
                  <a:lnTo>
                    <a:pt x="1622" y="3262"/>
                  </a:lnTo>
                  <a:lnTo>
                    <a:pt x="1635" y="3271"/>
                  </a:lnTo>
                  <a:lnTo>
                    <a:pt x="1648" y="3279"/>
                  </a:lnTo>
                  <a:lnTo>
                    <a:pt x="1663" y="3285"/>
                  </a:lnTo>
                  <a:lnTo>
                    <a:pt x="1677" y="3292"/>
                  </a:lnTo>
                  <a:lnTo>
                    <a:pt x="1691" y="3299"/>
                  </a:lnTo>
                  <a:lnTo>
                    <a:pt x="1707" y="3303"/>
                  </a:lnTo>
                  <a:lnTo>
                    <a:pt x="1722" y="3307"/>
                  </a:lnTo>
                  <a:lnTo>
                    <a:pt x="1737" y="3312"/>
                  </a:lnTo>
                  <a:lnTo>
                    <a:pt x="1754" y="3314"/>
                  </a:lnTo>
                  <a:lnTo>
                    <a:pt x="1770" y="3316"/>
                  </a:lnTo>
                  <a:lnTo>
                    <a:pt x="1787" y="3317"/>
                  </a:lnTo>
                  <a:lnTo>
                    <a:pt x="1803" y="3318"/>
                  </a:lnTo>
                  <a:lnTo>
                    <a:pt x="1820" y="3317"/>
                  </a:lnTo>
                  <a:lnTo>
                    <a:pt x="1836" y="3316"/>
                  </a:lnTo>
                  <a:lnTo>
                    <a:pt x="1853" y="3314"/>
                  </a:lnTo>
                  <a:lnTo>
                    <a:pt x="1869" y="3312"/>
                  </a:lnTo>
                  <a:lnTo>
                    <a:pt x="1885" y="3307"/>
                  </a:lnTo>
                  <a:lnTo>
                    <a:pt x="1900" y="3303"/>
                  </a:lnTo>
                  <a:lnTo>
                    <a:pt x="1916" y="3299"/>
                  </a:lnTo>
                  <a:lnTo>
                    <a:pt x="1930" y="3292"/>
                  </a:lnTo>
                  <a:lnTo>
                    <a:pt x="1944" y="3285"/>
                  </a:lnTo>
                  <a:lnTo>
                    <a:pt x="1958" y="3279"/>
                  </a:lnTo>
                  <a:lnTo>
                    <a:pt x="1972" y="3271"/>
                  </a:lnTo>
                  <a:lnTo>
                    <a:pt x="1985" y="3262"/>
                  </a:lnTo>
                  <a:lnTo>
                    <a:pt x="1998" y="3254"/>
                  </a:lnTo>
                  <a:lnTo>
                    <a:pt x="2010" y="3244"/>
                  </a:lnTo>
                  <a:lnTo>
                    <a:pt x="2022" y="3234"/>
                  </a:lnTo>
                  <a:lnTo>
                    <a:pt x="2033" y="3223"/>
                  </a:lnTo>
                  <a:lnTo>
                    <a:pt x="2044" y="3212"/>
                  </a:lnTo>
                  <a:lnTo>
                    <a:pt x="2054" y="3200"/>
                  </a:lnTo>
                  <a:lnTo>
                    <a:pt x="2064" y="3188"/>
                  </a:lnTo>
                  <a:lnTo>
                    <a:pt x="2074" y="3174"/>
                  </a:lnTo>
                  <a:lnTo>
                    <a:pt x="2082" y="3161"/>
                  </a:lnTo>
                  <a:lnTo>
                    <a:pt x="2089" y="3148"/>
                  </a:lnTo>
                  <a:lnTo>
                    <a:pt x="2097" y="3134"/>
                  </a:lnTo>
                  <a:lnTo>
                    <a:pt x="2104" y="3119"/>
                  </a:lnTo>
                  <a:lnTo>
                    <a:pt x="2109" y="3104"/>
                  </a:lnTo>
                  <a:lnTo>
                    <a:pt x="2115" y="3090"/>
                  </a:lnTo>
                  <a:lnTo>
                    <a:pt x="2119" y="3074"/>
                  </a:lnTo>
                  <a:lnTo>
                    <a:pt x="2122" y="3058"/>
                  </a:lnTo>
                  <a:lnTo>
                    <a:pt x="2126" y="3042"/>
                  </a:lnTo>
                  <a:lnTo>
                    <a:pt x="2128" y="3026"/>
                  </a:lnTo>
                  <a:lnTo>
                    <a:pt x="2129" y="3009"/>
                  </a:lnTo>
                  <a:lnTo>
                    <a:pt x="2129" y="2993"/>
                  </a:lnTo>
                  <a:close/>
                  <a:moveTo>
                    <a:pt x="3058" y="2136"/>
                  </a:moveTo>
                  <a:lnTo>
                    <a:pt x="3058" y="2136"/>
                  </a:lnTo>
                  <a:lnTo>
                    <a:pt x="3062" y="2142"/>
                  </a:lnTo>
                  <a:lnTo>
                    <a:pt x="3068" y="2149"/>
                  </a:lnTo>
                  <a:lnTo>
                    <a:pt x="3074" y="2155"/>
                  </a:lnTo>
                  <a:lnTo>
                    <a:pt x="3081" y="2160"/>
                  </a:lnTo>
                  <a:lnTo>
                    <a:pt x="3088" y="2163"/>
                  </a:lnTo>
                  <a:lnTo>
                    <a:pt x="3096" y="2167"/>
                  </a:lnTo>
                  <a:lnTo>
                    <a:pt x="3105" y="2168"/>
                  </a:lnTo>
                  <a:lnTo>
                    <a:pt x="3114" y="2169"/>
                  </a:lnTo>
                  <a:lnTo>
                    <a:pt x="3123" y="2168"/>
                  </a:lnTo>
                  <a:lnTo>
                    <a:pt x="3131" y="2167"/>
                  </a:lnTo>
                  <a:lnTo>
                    <a:pt x="3139" y="2164"/>
                  </a:lnTo>
                  <a:lnTo>
                    <a:pt x="3146" y="2161"/>
                  </a:lnTo>
                  <a:lnTo>
                    <a:pt x="3152" y="2158"/>
                  </a:lnTo>
                  <a:lnTo>
                    <a:pt x="3159" y="2152"/>
                  </a:lnTo>
                  <a:lnTo>
                    <a:pt x="3164" y="2147"/>
                  </a:lnTo>
                  <a:lnTo>
                    <a:pt x="3169" y="2140"/>
                  </a:lnTo>
                  <a:lnTo>
                    <a:pt x="3174" y="2134"/>
                  </a:lnTo>
                  <a:lnTo>
                    <a:pt x="3178" y="2125"/>
                  </a:lnTo>
                  <a:lnTo>
                    <a:pt x="3181" y="2115"/>
                  </a:lnTo>
                  <a:lnTo>
                    <a:pt x="3184" y="2104"/>
                  </a:lnTo>
                  <a:lnTo>
                    <a:pt x="3186" y="2092"/>
                  </a:lnTo>
                  <a:lnTo>
                    <a:pt x="3187" y="2080"/>
                  </a:lnTo>
                  <a:lnTo>
                    <a:pt x="3189" y="2050"/>
                  </a:lnTo>
                  <a:lnTo>
                    <a:pt x="3187" y="2026"/>
                  </a:lnTo>
                  <a:lnTo>
                    <a:pt x="3185" y="2004"/>
                  </a:lnTo>
                  <a:lnTo>
                    <a:pt x="3182" y="1994"/>
                  </a:lnTo>
                  <a:lnTo>
                    <a:pt x="3180" y="1984"/>
                  </a:lnTo>
                  <a:lnTo>
                    <a:pt x="3176" y="1974"/>
                  </a:lnTo>
                  <a:lnTo>
                    <a:pt x="3172" y="1966"/>
                  </a:lnTo>
                  <a:lnTo>
                    <a:pt x="3167" y="1959"/>
                  </a:lnTo>
                  <a:lnTo>
                    <a:pt x="3162" y="1952"/>
                  </a:lnTo>
                  <a:lnTo>
                    <a:pt x="3156" y="1947"/>
                  </a:lnTo>
                  <a:lnTo>
                    <a:pt x="3149" y="1941"/>
                  </a:lnTo>
                  <a:lnTo>
                    <a:pt x="3141" y="1937"/>
                  </a:lnTo>
                  <a:lnTo>
                    <a:pt x="3134" y="1935"/>
                  </a:lnTo>
                  <a:lnTo>
                    <a:pt x="3124" y="1932"/>
                  </a:lnTo>
                  <a:lnTo>
                    <a:pt x="3114" y="1932"/>
                  </a:lnTo>
                  <a:lnTo>
                    <a:pt x="3106" y="1932"/>
                  </a:lnTo>
                  <a:lnTo>
                    <a:pt x="3097" y="1933"/>
                  </a:lnTo>
                  <a:lnTo>
                    <a:pt x="3090" y="1936"/>
                  </a:lnTo>
                  <a:lnTo>
                    <a:pt x="3083" y="1939"/>
                  </a:lnTo>
                  <a:lnTo>
                    <a:pt x="3076" y="1943"/>
                  </a:lnTo>
                  <a:lnTo>
                    <a:pt x="3070" y="1948"/>
                  </a:lnTo>
                  <a:lnTo>
                    <a:pt x="3064" y="1954"/>
                  </a:lnTo>
                  <a:lnTo>
                    <a:pt x="3059" y="1961"/>
                  </a:lnTo>
                  <a:lnTo>
                    <a:pt x="3054" y="1969"/>
                  </a:lnTo>
                  <a:lnTo>
                    <a:pt x="3050" y="1977"/>
                  </a:lnTo>
                  <a:lnTo>
                    <a:pt x="3047" y="1986"/>
                  </a:lnTo>
                  <a:lnTo>
                    <a:pt x="3044" y="1997"/>
                  </a:lnTo>
                  <a:lnTo>
                    <a:pt x="3042" y="2009"/>
                  </a:lnTo>
                  <a:lnTo>
                    <a:pt x="3041" y="2021"/>
                  </a:lnTo>
                  <a:lnTo>
                    <a:pt x="3039" y="2050"/>
                  </a:lnTo>
                  <a:lnTo>
                    <a:pt x="3040" y="2075"/>
                  </a:lnTo>
                  <a:lnTo>
                    <a:pt x="3042" y="2086"/>
                  </a:lnTo>
                  <a:lnTo>
                    <a:pt x="3044" y="2098"/>
                  </a:lnTo>
                  <a:lnTo>
                    <a:pt x="3047" y="2108"/>
                  </a:lnTo>
                  <a:lnTo>
                    <a:pt x="3050" y="2118"/>
                  </a:lnTo>
                  <a:lnTo>
                    <a:pt x="3053" y="2127"/>
                  </a:lnTo>
                  <a:lnTo>
                    <a:pt x="3058" y="2136"/>
                  </a:lnTo>
                  <a:close/>
                  <a:moveTo>
                    <a:pt x="2779" y="2047"/>
                  </a:moveTo>
                  <a:lnTo>
                    <a:pt x="2779" y="2047"/>
                  </a:lnTo>
                  <a:lnTo>
                    <a:pt x="2788" y="2048"/>
                  </a:lnTo>
                  <a:lnTo>
                    <a:pt x="2794" y="2048"/>
                  </a:lnTo>
                  <a:lnTo>
                    <a:pt x="2807" y="2047"/>
                  </a:lnTo>
                  <a:lnTo>
                    <a:pt x="2820" y="2045"/>
                  </a:lnTo>
                  <a:lnTo>
                    <a:pt x="2832" y="2041"/>
                  </a:lnTo>
                  <a:lnTo>
                    <a:pt x="2843" y="2036"/>
                  </a:lnTo>
                  <a:lnTo>
                    <a:pt x="2849" y="2032"/>
                  </a:lnTo>
                  <a:lnTo>
                    <a:pt x="2853" y="2028"/>
                  </a:lnTo>
                  <a:lnTo>
                    <a:pt x="2856" y="2024"/>
                  </a:lnTo>
                  <a:lnTo>
                    <a:pt x="2860" y="2017"/>
                  </a:lnTo>
                  <a:lnTo>
                    <a:pt x="2863" y="2012"/>
                  </a:lnTo>
                  <a:lnTo>
                    <a:pt x="2864" y="2004"/>
                  </a:lnTo>
                  <a:lnTo>
                    <a:pt x="2865" y="1996"/>
                  </a:lnTo>
                  <a:lnTo>
                    <a:pt x="2866" y="1986"/>
                  </a:lnTo>
                  <a:lnTo>
                    <a:pt x="2865" y="1979"/>
                  </a:lnTo>
                  <a:lnTo>
                    <a:pt x="2864" y="1972"/>
                  </a:lnTo>
                  <a:lnTo>
                    <a:pt x="2863" y="1965"/>
                  </a:lnTo>
                  <a:lnTo>
                    <a:pt x="2860" y="1960"/>
                  </a:lnTo>
                  <a:lnTo>
                    <a:pt x="2853" y="1951"/>
                  </a:lnTo>
                  <a:lnTo>
                    <a:pt x="2850" y="1947"/>
                  </a:lnTo>
                  <a:lnTo>
                    <a:pt x="2844" y="1943"/>
                  </a:lnTo>
                  <a:lnTo>
                    <a:pt x="2834" y="1938"/>
                  </a:lnTo>
                  <a:lnTo>
                    <a:pt x="2823" y="1935"/>
                  </a:lnTo>
                  <a:lnTo>
                    <a:pt x="2810" y="1932"/>
                  </a:lnTo>
                  <a:lnTo>
                    <a:pt x="2798" y="1932"/>
                  </a:lnTo>
                  <a:lnTo>
                    <a:pt x="2779" y="1932"/>
                  </a:lnTo>
                  <a:lnTo>
                    <a:pt x="2765" y="1935"/>
                  </a:lnTo>
                  <a:lnTo>
                    <a:pt x="2765" y="2046"/>
                  </a:lnTo>
                  <a:lnTo>
                    <a:pt x="2770" y="2047"/>
                  </a:lnTo>
                  <a:lnTo>
                    <a:pt x="2779" y="2047"/>
                  </a:lnTo>
                  <a:close/>
                  <a:moveTo>
                    <a:pt x="7881" y="2533"/>
                  </a:moveTo>
                  <a:lnTo>
                    <a:pt x="7188" y="2533"/>
                  </a:lnTo>
                  <a:lnTo>
                    <a:pt x="7174" y="2513"/>
                  </a:lnTo>
                  <a:lnTo>
                    <a:pt x="7159" y="2493"/>
                  </a:lnTo>
                  <a:lnTo>
                    <a:pt x="7144" y="2475"/>
                  </a:lnTo>
                  <a:lnTo>
                    <a:pt x="7128" y="2456"/>
                  </a:lnTo>
                  <a:lnTo>
                    <a:pt x="7113" y="2438"/>
                  </a:lnTo>
                  <a:lnTo>
                    <a:pt x="7097" y="2421"/>
                  </a:lnTo>
                  <a:lnTo>
                    <a:pt x="7079" y="2404"/>
                  </a:lnTo>
                  <a:lnTo>
                    <a:pt x="7061" y="2388"/>
                  </a:lnTo>
                  <a:lnTo>
                    <a:pt x="7044" y="2371"/>
                  </a:lnTo>
                  <a:lnTo>
                    <a:pt x="7025" y="2356"/>
                  </a:lnTo>
                  <a:lnTo>
                    <a:pt x="7006" y="2342"/>
                  </a:lnTo>
                  <a:lnTo>
                    <a:pt x="6987" y="2327"/>
                  </a:lnTo>
                  <a:lnTo>
                    <a:pt x="6967" y="2313"/>
                  </a:lnTo>
                  <a:lnTo>
                    <a:pt x="6946" y="2300"/>
                  </a:lnTo>
                  <a:lnTo>
                    <a:pt x="6925" y="2288"/>
                  </a:lnTo>
                  <a:lnTo>
                    <a:pt x="6904" y="2276"/>
                  </a:lnTo>
                  <a:lnTo>
                    <a:pt x="6883" y="2265"/>
                  </a:lnTo>
                  <a:lnTo>
                    <a:pt x="6861" y="2254"/>
                  </a:lnTo>
                  <a:lnTo>
                    <a:pt x="6838" y="2244"/>
                  </a:lnTo>
                  <a:lnTo>
                    <a:pt x="6816" y="2235"/>
                  </a:lnTo>
                  <a:lnTo>
                    <a:pt x="6793" y="2226"/>
                  </a:lnTo>
                  <a:lnTo>
                    <a:pt x="6770" y="2218"/>
                  </a:lnTo>
                  <a:lnTo>
                    <a:pt x="6746" y="2211"/>
                  </a:lnTo>
                  <a:lnTo>
                    <a:pt x="6723" y="2204"/>
                  </a:lnTo>
                  <a:lnTo>
                    <a:pt x="6698" y="2199"/>
                  </a:lnTo>
                  <a:lnTo>
                    <a:pt x="6673" y="2193"/>
                  </a:lnTo>
                  <a:lnTo>
                    <a:pt x="6649" y="2189"/>
                  </a:lnTo>
                  <a:lnTo>
                    <a:pt x="6623" y="2185"/>
                  </a:lnTo>
                  <a:lnTo>
                    <a:pt x="6598" y="2182"/>
                  </a:lnTo>
                  <a:lnTo>
                    <a:pt x="6573" y="2180"/>
                  </a:lnTo>
                  <a:lnTo>
                    <a:pt x="6548" y="2179"/>
                  </a:lnTo>
                  <a:lnTo>
                    <a:pt x="6521" y="2179"/>
                  </a:lnTo>
                  <a:lnTo>
                    <a:pt x="6510" y="2179"/>
                  </a:lnTo>
                  <a:lnTo>
                    <a:pt x="6499" y="2180"/>
                  </a:lnTo>
                  <a:lnTo>
                    <a:pt x="6509" y="2145"/>
                  </a:lnTo>
                  <a:lnTo>
                    <a:pt x="6517" y="2111"/>
                  </a:lnTo>
                  <a:lnTo>
                    <a:pt x="6523" y="2074"/>
                  </a:lnTo>
                  <a:lnTo>
                    <a:pt x="6528" y="2039"/>
                  </a:lnTo>
                  <a:lnTo>
                    <a:pt x="6531" y="2004"/>
                  </a:lnTo>
                  <a:lnTo>
                    <a:pt x="6533" y="1970"/>
                  </a:lnTo>
                  <a:lnTo>
                    <a:pt x="6534" y="1936"/>
                  </a:lnTo>
                  <a:lnTo>
                    <a:pt x="6535" y="1902"/>
                  </a:lnTo>
                  <a:lnTo>
                    <a:pt x="6535" y="1585"/>
                  </a:lnTo>
                  <a:lnTo>
                    <a:pt x="6786" y="1340"/>
                  </a:lnTo>
                  <a:lnTo>
                    <a:pt x="6705" y="1294"/>
                  </a:lnTo>
                  <a:lnTo>
                    <a:pt x="6621" y="1248"/>
                  </a:lnTo>
                  <a:lnTo>
                    <a:pt x="6534" y="1202"/>
                  </a:lnTo>
                  <a:lnTo>
                    <a:pt x="6445" y="1156"/>
                  </a:lnTo>
                  <a:lnTo>
                    <a:pt x="6399" y="1133"/>
                  </a:lnTo>
                  <a:lnTo>
                    <a:pt x="6352" y="1109"/>
                  </a:lnTo>
                  <a:lnTo>
                    <a:pt x="6303" y="1087"/>
                  </a:lnTo>
                  <a:lnTo>
                    <a:pt x="6254" y="1065"/>
                  </a:lnTo>
                  <a:lnTo>
                    <a:pt x="6203" y="1044"/>
                  </a:lnTo>
                  <a:lnTo>
                    <a:pt x="6151" y="1024"/>
                  </a:lnTo>
                  <a:lnTo>
                    <a:pt x="6098" y="1003"/>
                  </a:lnTo>
                  <a:lnTo>
                    <a:pt x="6043" y="983"/>
                  </a:lnTo>
                  <a:lnTo>
                    <a:pt x="5986" y="963"/>
                  </a:lnTo>
                  <a:lnTo>
                    <a:pt x="5928" y="944"/>
                  </a:lnTo>
                  <a:lnTo>
                    <a:pt x="5869" y="927"/>
                  </a:lnTo>
                  <a:lnTo>
                    <a:pt x="5807" y="909"/>
                  </a:lnTo>
                  <a:lnTo>
                    <a:pt x="5743" y="893"/>
                  </a:lnTo>
                  <a:lnTo>
                    <a:pt x="5678" y="877"/>
                  </a:lnTo>
                  <a:lnTo>
                    <a:pt x="5610" y="863"/>
                  </a:lnTo>
                  <a:lnTo>
                    <a:pt x="5541" y="849"/>
                  </a:lnTo>
                  <a:lnTo>
                    <a:pt x="5469" y="837"/>
                  </a:lnTo>
                  <a:lnTo>
                    <a:pt x="5396" y="824"/>
                  </a:lnTo>
                  <a:lnTo>
                    <a:pt x="5320" y="815"/>
                  </a:lnTo>
                  <a:lnTo>
                    <a:pt x="5240" y="805"/>
                  </a:lnTo>
                  <a:lnTo>
                    <a:pt x="5159" y="797"/>
                  </a:lnTo>
                  <a:lnTo>
                    <a:pt x="5075" y="789"/>
                  </a:lnTo>
                  <a:lnTo>
                    <a:pt x="4990" y="784"/>
                  </a:lnTo>
                  <a:lnTo>
                    <a:pt x="4901" y="779"/>
                  </a:lnTo>
                  <a:lnTo>
                    <a:pt x="4901" y="1609"/>
                  </a:lnTo>
                  <a:lnTo>
                    <a:pt x="6304" y="1609"/>
                  </a:lnTo>
                  <a:lnTo>
                    <a:pt x="6304" y="1902"/>
                  </a:lnTo>
                  <a:lnTo>
                    <a:pt x="6304" y="1935"/>
                  </a:lnTo>
                  <a:lnTo>
                    <a:pt x="6303" y="1965"/>
                  </a:lnTo>
                  <a:lnTo>
                    <a:pt x="6301" y="1995"/>
                  </a:lnTo>
                  <a:lnTo>
                    <a:pt x="6298" y="2023"/>
                  </a:lnTo>
                  <a:lnTo>
                    <a:pt x="6293" y="2049"/>
                  </a:lnTo>
                  <a:lnTo>
                    <a:pt x="6289" y="2074"/>
                  </a:lnTo>
                  <a:lnTo>
                    <a:pt x="6282" y="2098"/>
                  </a:lnTo>
                  <a:lnTo>
                    <a:pt x="6276" y="2120"/>
                  </a:lnTo>
                  <a:lnTo>
                    <a:pt x="6268" y="2141"/>
                  </a:lnTo>
                  <a:lnTo>
                    <a:pt x="6258" y="2161"/>
                  </a:lnTo>
                  <a:lnTo>
                    <a:pt x="6248" y="2180"/>
                  </a:lnTo>
                  <a:lnTo>
                    <a:pt x="6237" y="2197"/>
                  </a:lnTo>
                  <a:lnTo>
                    <a:pt x="6225" y="2213"/>
                  </a:lnTo>
                  <a:lnTo>
                    <a:pt x="6211" y="2228"/>
                  </a:lnTo>
                  <a:lnTo>
                    <a:pt x="6197" y="2243"/>
                  </a:lnTo>
                  <a:lnTo>
                    <a:pt x="6180" y="2256"/>
                  </a:lnTo>
                  <a:lnTo>
                    <a:pt x="6156" y="2268"/>
                  </a:lnTo>
                  <a:lnTo>
                    <a:pt x="6132" y="2281"/>
                  </a:lnTo>
                  <a:lnTo>
                    <a:pt x="6109" y="2294"/>
                  </a:lnTo>
                  <a:lnTo>
                    <a:pt x="6085" y="2309"/>
                  </a:lnTo>
                  <a:lnTo>
                    <a:pt x="6063" y="2324"/>
                  </a:lnTo>
                  <a:lnTo>
                    <a:pt x="6041" y="2339"/>
                  </a:lnTo>
                  <a:lnTo>
                    <a:pt x="6019" y="2356"/>
                  </a:lnTo>
                  <a:lnTo>
                    <a:pt x="6000" y="2373"/>
                  </a:lnTo>
                  <a:lnTo>
                    <a:pt x="5979" y="2391"/>
                  </a:lnTo>
                  <a:lnTo>
                    <a:pt x="5959" y="2410"/>
                  </a:lnTo>
                  <a:lnTo>
                    <a:pt x="5940" y="2428"/>
                  </a:lnTo>
                  <a:lnTo>
                    <a:pt x="5923" y="2448"/>
                  </a:lnTo>
                  <a:lnTo>
                    <a:pt x="5905" y="2468"/>
                  </a:lnTo>
                  <a:lnTo>
                    <a:pt x="5887" y="2489"/>
                  </a:lnTo>
                  <a:lnTo>
                    <a:pt x="5871" y="2511"/>
                  </a:lnTo>
                  <a:lnTo>
                    <a:pt x="5856" y="2533"/>
                  </a:lnTo>
                  <a:lnTo>
                    <a:pt x="4600" y="2533"/>
                  </a:lnTo>
                  <a:lnTo>
                    <a:pt x="4601" y="777"/>
                  </a:lnTo>
                  <a:lnTo>
                    <a:pt x="4534" y="779"/>
                  </a:lnTo>
                  <a:lnTo>
                    <a:pt x="4467" y="783"/>
                  </a:lnTo>
                  <a:lnTo>
                    <a:pt x="4401" y="788"/>
                  </a:lnTo>
                  <a:lnTo>
                    <a:pt x="4335" y="796"/>
                  </a:lnTo>
                  <a:lnTo>
                    <a:pt x="4270" y="805"/>
                  </a:lnTo>
                  <a:lnTo>
                    <a:pt x="4204" y="815"/>
                  </a:lnTo>
                  <a:lnTo>
                    <a:pt x="4139" y="826"/>
                  </a:lnTo>
                  <a:lnTo>
                    <a:pt x="4075" y="839"/>
                  </a:lnTo>
                  <a:lnTo>
                    <a:pt x="4010" y="853"/>
                  </a:lnTo>
                  <a:lnTo>
                    <a:pt x="3947" y="868"/>
                  </a:lnTo>
                  <a:lnTo>
                    <a:pt x="3883" y="885"/>
                  </a:lnTo>
                  <a:lnTo>
                    <a:pt x="3819" y="903"/>
                  </a:lnTo>
                  <a:lnTo>
                    <a:pt x="3756" y="922"/>
                  </a:lnTo>
                  <a:lnTo>
                    <a:pt x="3692" y="942"/>
                  </a:lnTo>
                  <a:lnTo>
                    <a:pt x="3629" y="964"/>
                  </a:lnTo>
                  <a:lnTo>
                    <a:pt x="3566" y="986"/>
                  </a:lnTo>
                  <a:lnTo>
                    <a:pt x="3502" y="1010"/>
                  </a:lnTo>
                  <a:lnTo>
                    <a:pt x="3439" y="1035"/>
                  </a:lnTo>
                  <a:lnTo>
                    <a:pt x="3377" y="1060"/>
                  </a:lnTo>
                  <a:lnTo>
                    <a:pt x="3313" y="1086"/>
                  </a:lnTo>
                  <a:lnTo>
                    <a:pt x="3250" y="1114"/>
                  </a:lnTo>
                  <a:lnTo>
                    <a:pt x="3186" y="1141"/>
                  </a:lnTo>
                  <a:lnTo>
                    <a:pt x="3123" y="1171"/>
                  </a:lnTo>
                  <a:lnTo>
                    <a:pt x="3060" y="1201"/>
                  </a:lnTo>
                  <a:lnTo>
                    <a:pt x="2931" y="1262"/>
                  </a:lnTo>
                  <a:lnTo>
                    <a:pt x="2803" y="1326"/>
                  </a:lnTo>
                  <a:lnTo>
                    <a:pt x="2674" y="1393"/>
                  </a:lnTo>
                  <a:lnTo>
                    <a:pt x="2543" y="1463"/>
                  </a:lnTo>
                  <a:lnTo>
                    <a:pt x="2543" y="1486"/>
                  </a:lnTo>
                  <a:lnTo>
                    <a:pt x="2543" y="1498"/>
                  </a:lnTo>
                  <a:lnTo>
                    <a:pt x="2544" y="1510"/>
                  </a:lnTo>
                  <a:lnTo>
                    <a:pt x="2546" y="1522"/>
                  </a:lnTo>
                  <a:lnTo>
                    <a:pt x="2550" y="1534"/>
                  </a:lnTo>
                  <a:lnTo>
                    <a:pt x="2555" y="1546"/>
                  </a:lnTo>
                  <a:lnTo>
                    <a:pt x="2561" y="1557"/>
                  </a:lnTo>
                  <a:lnTo>
                    <a:pt x="2571" y="1568"/>
                  </a:lnTo>
                  <a:lnTo>
                    <a:pt x="2582" y="1578"/>
                  </a:lnTo>
                  <a:lnTo>
                    <a:pt x="2597" y="1586"/>
                  </a:lnTo>
                  <a:lnTo>
                    <a:pt x="2613" y="1593"/>
                  </a:lnTo>
                  <a:lnTo>
                    <a:pt x="2633" y="1600"/>
                  </a:lnTo>
                  <a:lnTo>
                    <a:pt x="2657" y="1604"/>
                  </a:lnTo>
                  <a:lnTo>
                    <a:pt x="2685" y="1608"/>
                  </a:lnTo>
                  <a:lnTo>
                    <a:pt x="2717" y="1608"/>
                  </a:lnTo>
                  <a:lnTo>
                    <a:pt x="4370" y="1609"/>
                  </a:lnTo>
                  <a:lnTo>
                    <a:pt x="4370" y="2533"/>
                  </a:lnTo>
                  <a:lnTo>
                    <a:pt x="2468" y="2533"/>
                  </a:lnTo>
                  <a:lnTo>
                    <a:pt x="2454" y="2513"/>
                  </a:lnTo>
                  <a:lnTo>
                    <a:pt x="2439" y="2493"/>
                  </a:lnTo>
                  <a:lnTo>
                    <a:pt x="2425" y="2475"/>
                  </a:lnTo>
                  <a:lnTo>
                    <a:pt x="2408" y="2456"/>
                  </a:lnTo>
                  <a:lnTo>
                    <a:pt x="2393" y="2438"/>
                  </a:lnTo>
                  <a:lnTo>
                    <a:pt x="2377" y="2421"/>
                  </a:lnTo>
                  <a:lnTo>
                    <a:pt x="2359" y="2404"/>
                  </a:lnTo>
                  <a:lnTo>
                    <a:pt x="2341" y="2388"/>
                  </a:lnTo>
                  <a:lnTo>
                    <a:pt x="2324" y="2371"/>
                  </a:lnTo>
                  <a:lnTo>
                    <a:pt x="2305" y="2356"/>
                  </a:lnTo>
                  <a:lnTo>
                    <a:pt x="2286" y="2342"/>
                  </a:lnTo>
                  <a:lnTo>
                    <a:pt x="2267" y="2327"/>
                  </a:lnTo>
                  <a:lnTo>
                    <a:pt x="2247" y="2313"/>
                  </a:lnTo>
                  <a:lnTo>
                    <a:pt x="2226" y="2300"/>
                  </a:lnTo>
                  <a:lnTo>
                    <a:pt x="2206" y="2288"/>
                  </a:lnTo>
                  <a:lnTo>
                    <a:pt x="2184" y="2276"/>
                  </a:lnTo>
                  <a:lnTo>
                    <a:pt x="2163" y="2265"/>
                  </a:lnTo>
                  <a:lnTo>
                    <a:pt x="2141" y="2254"/>
                  </a:lnTo>
                  <a:lnTo>
                    <a:pt x="2119" y="2244"/>
                  </a:lnTo>
                  <a:lnTo>
                    <a:pt x="2096" y="2235"/>
                  </a:lnTo>
                  <a:lnTo>
                    <a:pt x="2073" y="2226"/>
                  </a:lnTo>
                  <a:lnTo>
                    <a:pt x="2050" y="2218"/>
                  </a:lnTo>
                  <a:lnTo>
                    <a:pt x="2027" y="2211"/>
                  </a:lnTo>
                  <a:lnTo>
                    <a:pt x="2003" y="2204"/>
                  </a:lnTo>
                  <a:lnTo>
                    <a:pt x="1978" y="2199"/>
                  </a:lnTo>
                  <a:lnTo>
                    <a:pt x="1954" y="2193"/>
                  </a:lnTo>
                  <a:lnTo>
                    <a:pt x="1929" y="2189"/>
                  </a:lnTo>
                  <a:lnTo>
                    <a:pt x="1905" y="2185"/>
                  </a:lnTo>
                  <a:lnTo>
                    <a:pt x="1879" y="2182"/>
                  </a:lnTo>
                  <a:lnTo>
                    <a:pt x="1854" y="2180"/>
                  </a:lnTo>
                  <a:lnTo>
                    <a:pt x="1828" y="2179"/>
                  </a:lnTo>
                  <a:lnTo>
                    <a:pt x="1802" y="2179"/>
                  </a:lnTo>
                  <a:lnTo>
                    <a:pt x="1776" y="2179"/>
                  </a:lnTo>
                  <a:lnTo>
                    <a:pt x="1751" y="2180"/>
                  </a:lnTo>
                  <a:lnTo>
                    <a:pt x="1725" y="2182"/>
                  </a:lnTo>
                  <a:lnTo>
                    <a:pt x="1700" y="2185"/>
                  </a:lnTo>
                  <a:lnTo>
                    <a:pt x="1675" y="2189"/>
                  </a:lnTo>
                  <a:lnTo>
                    <a:pt x="1650" y="2193"/>
                  </a:lnTo>
                  <a:lnTo>
                    <a:pt x="1626" y="2199"/>
                  </a:lnTo>
                  <a:lnTo>
                    <a:pt x="1602" y="2204"/>
                  </a:lnTo>
                  <a:lnTo>
                    <a:pt x="1578" y="2211"/>
                  </a:lnTo>
                  <a:lnTo>
                    <a:pt x="1554" y="2218"/>
                  </a:lnTo>
                  <a:lnTo>
                    <a:pt x="1531" y="2226"/>
                  </a:lnTo>
                  <a:lnTo>
                    <a:pt x="1507" y="2235"/>
                  </a:lnTo>
                  <a:lnTo>
                    <a:pt x="1485" y="2244"/>
                  </a:lnTo>
                  <a:lnTo>
                    <a:pt x="1463" y="2254"/>
                  </a:lnTo>
                  <a:lnTo>
                    <a:pt x="1441" y="2265"/>
                  </a:lnTo>
                  <a:lnTo>
                    <a:pt x="1419" y="2276"/>
                  </a:lnTo>
                  <a:lnTo>
                    <a:pt x="1398" y="2288"/>
                  </a:lnTo>
                  <a:lnTo>
                    <a:pt x="1378" y="2300"/>
                  </a:lnTo>
                  <a:lnTo>
                    <a:pt x="1358" y="2313"/>
                  </a:lnTo>
                  <a:lnTo>
                    <a:pt x="1337" y="2327"/>
                  </a:lnTo>
                  <a:lnTo>
                    <a:pt x="1318" y="2342"/>
                  </a:lnTo>
                  <a:lnTo>
                    <a:pt x="1298" y="2356"/>
                  </a:lnTo>
                  <a:lnTo>
                    <a:pt x="1281" y="2371"/>
                  </a:lnTo>
                  <a:lnTo>
                    <a:pt x="1262" y="2388"/>
                  </a:lnTo>
                  <a:lnTo>
                    <a:pt x="1244" y="2404"/>
                  </a:lnTo>
                  <a:lnTo>
                    <a:pt x="1228" y="2421"/>
                  </a:lnTo>
                  <a:lnTo>
                    <a:pt x="1211" y="2438"/>
                  </a:lnTo>
                  <a:lnTo>
                    <a:pt x="1195" y="2456"/>
                  </a:lnTo>
                  <a:lnTo>
                    <a:pt x="1180" y="2475"/>
                  </a:lnTo>
                  <a:lnTo>
                    <a:pt x="1164" y="2493"/>
                  </a:lnTo>
                  <a:lnTo>
                    <a:pt x="1150" y="2513"/>
                  </a:lnTo>
                  <a:lnTo>
                    <a:pt x="1137" y="2533"/>
                  </a:lnTo>
                  <a:lnTo>
                    <a:pt x="0" y="2533"/>
                  </a:lnTo>
                  <a:lnTo>
                    <a:pt x="0" y="2409"/>
                  </a:lnTo>
                  <a:lnTo>
                    <a:pt x="1" y="2391"/>
                  </a:lnTo>
                  <a:lnTo>
                    <a:pt x="2" y="2373"/>
                  </a:lnTo>
                  <a:lnTo>
                    <a:pt x="6" y="2355"/>
                  </a:lnTo>
                  <a:lnTo>
                    <a:pt x="9" y="2336"/>
                  </a:lnTo>
                  <a:lnTo>
                    <a:pt x="14" y="2317"/>
                  </a:lnTo>
                  <a:lnTo>
                    <a:pt x="20" y="2298"/>
                  </a:lnTo>
                  <a:lnTo>
                    <a:pt x="26" y="2277"/>
                  </a:lnTo>
                  <a:lnTo>
                    <a:pt x="34" y="2257"/>
                  </a:lnTo>
                  <a:lnTo>
                    <a:pt x="43" y="2236"/>
                  </a:lnTo>
                  <a:lnTo>
                    <a:pt x="53" y="2215"/>
                  </a:lnTo>
                  <a:lnTo>
                    <a:pt x="63" y="2194"/>
                  </a:lnTo>
                  <a:lnTo>
                    <a:pt x="74" y="2173"/>
                  </a:lnTo>
                  <a:lnTo>
                    <a:pt x="86" y="2151"/>
                  </a:lnTo>
                  <a:lnTo>
                    <a:pt x="99" y="2130"/>
                  </a:lnTo>
                  <a:lnTo>
                    <a:pt x="112" y="2109"/>
                  </a:lnTo>
                  <a:lnTo>
                    <a:pt x="127" y="2089"/>
                  </a:lnTo>
                  <a:lnTo>
                    <a:pt x="141" y="2069"/>
                  </a:lnTo>
                  <a:lnTo>
                    <a:pt x="156" y="2048"/>
                  </a:lnTo>
                  <a:lnTo>
                    <a:pt x="172" y="2028"/>
                  </a:lnTo>
                  <a:lnTo>
                    <a:pt x="188" y="2008"/>
                  </a:lnTo>
                  <a:lnTo>
                    <a:pt x="206" y="1990"/>
                  </a:lnTo>
                  <a:lnTo>
                    <a:pt x="222" y="1971"/>
                  </a:lnTo>
                  <a:lnTo>
                    <a:pt x="241" y="1953"/>
                  </a:lnTo>
                  <a:lnTo>
                    <a:pt x="259" y="1937"/>
                  </a:lnTo>
                  <a:lnTo>
                    <a:pt x="277" y="1920"/>
                  </a:lnTo>
                  <a:lnTo>
                    <a:pt x="296" y="1904"/>
                  </a:lnTo>
                  <a:lnTo>
                    <a:pt x="316" y="1889"/>
                  </a:lnTo>
                  <a:lnTo>
                    <a:pt x="336" y="1875"/>
                  </a:lnTo>
                  <a:lnTo>
                    <a:pt x="355" y="1863"/>
                  </a:lnTo>
                  <a:lnTo>
                    <a:pt x="375" y="1851"/>
                  </a:lnTo>
                  <a:lnTo>
                    <a:pt x="395" y="1840"/>
                  </a:lnTo>
                  <a:lnTo>
                    <a:pt x="416" y="1830"/>
                  </a:lnTo>
                  <a:lnTo>
                    <a:pt x="456" y="1813"/>
                  </a:lnTo>
                  <a:lnTo>
                    <a:pt x="496" y="1796"/>
                  </a:lnTo>
                  <a:lnTo>
                    <a:pt x="581" y="1764"/>
                  </a:lnTo>
                  <a:lnTo>
                    <a:pt x="668" y="1733"/>
                  </a:lnTo>
                  <a:lnTo>
                    <a:pt x="758" y="1703"/>
                  </a:lnTo>
                  <a:lnTo>
                    <a:pt x="853" y="1675"/>
                  </a:lnTo>
                  <a:lnTo>
                    <a:pt x="950" y="1647"/>
                  </a:lnTo>
                  <a:lnTo>
                    <a:pt x="1050" y="1620"/>
                  </a:lnTo>
                  <a:lnTo>
                    <a:pt x="1153" y="1592"/>
                  </a:lnTo>
                  <a:lnTo>
                    <a:pt x="1260" y="1566"/>
                  </a:lnTo>
                  <a:lnTo>
                    <a:pt x="1371" y="1538"/>
                  </a:lnTo>
                  <a:lnTo>
                    <a:pt x="1601" y="1482"/>
                  </a:lnTo>
                  <a:lnTo>
                    <a:pt x="1846" y="1422"/>
                  </a:lnTo>
                  <a:lnTo>
                    <a:pt x="1974" y="1390"/>
                  </a:lnTo>
                  <a:lnTo>
                    <a:pt x="2105" y="1357"/>
                  </a:lnTo>
                  <a:lnTo>
                    <a:pt x="2250" y="1277"/>
                  </a:lnTo>
                  <a:lnTo>
                    <a:pt x="2395" y="1197"/>
                  </a:lnTo>
                  <a:lnTo>
                    <a:pt x="2543" y="1119"/>
                  </a:lnTo>
                  <a:lnTo>
                    <a:pt x="2691" y="1042"/>
                  </a:lnTo>
                  <a:lnTo>
                    <a:pt x="2766" y="1005"/>
                  </a:lnTo>
                  <a:lnTo>
                    <a:pt x="2841" y="969"/>
                  </a:lnTo>
                  <a:lnTo>
                    <a:pt x="2916" y="932"/>
                  </a:lnTo>
                  <a:lnTo>
                    <a:pt x="2992" y="897"/>
                  </a:lnTo>
                  <a:lnTo>
                    <a:pt x="3068" y="863"/>
                  </a:lnTo>
                  <a:lnTo>
                    <a:pt x="3143" y="829"/>
                  </a:lnTo>
                  <a:lnTo>
                    <a:pt x="3220" y="797"/>
                  </a:lnTo>
                  <a:lnTo>
                    <a:pt x="3297" y="766"/>
                  </a:lnTo>
                  <a:lnTo>
                    <a:pt x="3376" y="735"/>
                  </a:lnTo>
                  <a:lnTo>
                    <a:pt x="3454" y="707"/>
                  </a:lnTo>
                  <a:lnTo>
                    <a:pt x="3532" y="679"/>
                  </a:lnTo>
                  <a:lnTo>
                    <a:pt x="3611" y="654"/>
                  </a:lnTo>
                  <a:lnTo>
                    <a:pt x="3690" y="629"/>
                  </a:lnTo>
                  <a:lnTo>
                    <a:pt x="3771" y="606"/>
                  </a:lnTo>
                  <a:lnTo>
                    <a:pt x="3851" y="585"/>
                  </a:lnTo>
                  <a:lnTo>
                    <a:pt x="3932" y="565"/>
                  </a:lnTo>
                  <a:lnTo>
                    <a:pt x="4014" y="547"/>
                  </a:lnTo>
                  <a:lnTo>
                    <a:pt x="4095" y="531"/>
                  </a:lnTo>
                  <a:lnTo>
                    <a:pt x="4178" y="516"/>
                  </a:lnTo>
                  <a:lnTo>
                    <a:pt x="4261" y="504"/>
                  </a:lnTo>
                  <a:lnTo>
                    <a:pt x="4345" y="494"/>
                  </a:lnTo>
                  <a:lnTo>
                    <a:pt x="4429" y="487"/>
                  </a:lnTo>
                  <a:lnTo>
                    <a:pt x="4513" y="480"/>
                  </a:lnTo>
                  <a:lnTo>
                    <a:pt x="4599" y="477"/>
                  </a:lnTo>
                  <a:lnTo>
                    <a:pt x="4656" y="476"/>
                  </a:lnTo>
                  <a:lnTo>
                    <a:pt x="4713" y="477"/>
                  </a:lnTo>
                  <a:lnTo>
                    <a:pt x="4771" y="477"/>
                  </a:lnTo>
                  <a:lnTo>
                    <a:pt x="4827" y="479"/>
                  </a:lnTo>
                  <a:lnTo>
                    <a:pt x="4937" y="483"/>
                  </a:lnTo>
                  <a:lnTo>
                    <a:pt x="5038" y="489"/>
                  </a:lnTo>
                  <a:lnTo>
                    <a:pt x="5125" y="494"/>
                  </a:lnTo>
                  <a:lnTo>
                    <a:pt x="5192" y="500"/>
                  </a:lnTo>
                  <a:lnTo>
                    <a:pt x="5253" y="505"/>
                  </a:lnTo>
                  <a:lnTo>
                    <a:pt x="5335" y="515"/>
                  </a:lnTo>
                  <a:lnTo>
                    <a:pt x="5415" y="525"/>
                  </a:lnTo>
                  <a:lnTo>
                    <a:pt x="5494" y="537"/>
                  </a:lnTo>
                  <a:lnTo>
                    <a:pt x="5568" y="551"/>
                  </a:lnTo>
                  <a:lnTo>
                    <a:pt x="5642" y="564"/>
                  </a:lnTo>
                  <a:lnTo>
                    <a:pt x="5714" y="578"/>
                  </a:lnTo>
                  <a:lnTo>
                    <a:pt x="5782" y="595"/>
                  </a:lnTo>
                  <a:lnTo>
                    <a:pt x="5849" y="611"/>
                  </a:lnTo>
                  <a:lnTo>
                    <a:pt x="5915" y="628"/>
                  </a:lnTo>
                  <a:lnTo>
                    <a:pt x="5978" y="646"/>
                  </a:lnTo>
                  <a:lnTo>
                    <a:pt x="6039" y="665"/>
                  </a:lnTo>
                  <a:lnTo>
                    <a:pt x="6099" y="684"/>
                  </a:lnTo>
                  <a:lnTo>
                    <a:pt x="6157" y="705"/>
                  </a:lnTo>
                  <a:lnTo>
                    <a:pt x="6213" y="724"/>
                  </a:lnTo>
                  <a:lnTo>
                    <a:pt x="6268" y="745"/>
                  </a:lnTo>
                  <a:lnTo>
                    <a:pt x="6321" y="767"/>
                  </a:lnTo>
                  <a:lnTo>
                    <a:pt x="6374" y="789"/>
                  </a:lnTo>
                  <a:lnTo>
                    <a:pt x="6424" y="811"/>
                  </a:lnTo>
                  <a:lnTo>
                    <a:pt x="6473" y="834"/>
                  </a:lnTo>
                  <a:lnTo>
                    <a:pt x="6521" y="856"/>
                  </a:lnTo>
                  <a:lnTo>
                    <a:pt x="6614" y="903"/>
                  </a:lnTo>
                  <a:lnTo>
                    <a:pt x="6702" y="949"/>
                  </a:lnTo>
                  <a:lnTo>
                    <a:pt x="6786" y="996"/>
                  </a:lnTo>
                  <a:lnTo>
                    <a:pt x="6868" y="1041"/>
                  </a:lnTo>
                  <a:lnTo>
                    <a:pt x="7023" y="1130"/>
                  </a:lnTo>
                  <a:lnTo>
                    <a:pt x="7224" y="1247"/>
                  </a:lnTo>
                  <a:lnTo>
                    <a:pt x="7377" y="1335"/>
                  </a:lnTo>
                  <a:lnTo>
                    <a:pt x="7489" y="1335"/>
                  </a:lnTo>
                  <a:lnTo>
                    <a:pt x="7511" y="1336"/>
                  </a:lnTo>
                  <a:lnTo>
                    <a:pt x="7533" y="1337"/>
                  </a:lnTo>
                  <a:lnTo>
                    <a:pt x="7554" y="1339"/>
                  </a:lnTo>
                  <a:lnTo>
                    <a:pt x="7574" y="1342"/>
                  </a:lnTo>
                  <a:lnTo>
                    <a:pt x="7595" y="1345"/>
                  </a:lnTo>
                  <a:lnTo>
                    <a:pt x="7614" y="1349"/>
                  </a:lnTo>
                  <a:lnTo>
                    <a:pt x="7632" y="1355"/>
                  </a:lnTo>
                  <a:lnTo>
                    <a:pt x="7651" y="1360"/>
                  </a:lnTo>
                  <a:lnTo>
                    <a:pt x="7669" y="1367"/>
                  </a:lnTo>
                  <a:lnTo>
                    <a:pt x="7686" y="1375"/>
                  </a:lnTo>
                  <a:lnTo>
                    <a:pt x="7703" y="1382"/>
                  </a:lnTo>
                  <a:lnTo>
                    <a:pt x="7718" y="1391"/>
                  </a:lnTo>
                  <a:lnTo>
                    <a:pt x="7734" y="1400"/>
                  </a:lnTo>
                  <a:lnTo>
                    <a:pt x="7748" y="1411"/>
                  </a:lnTo>
                  <a:lnTo>
                    <a:pt x="7761" y="1422"/>
                  </a:lnTo>
                  <a:lnTo>
                    <a:pt x="7774" y="1433"/>
                  </a:lnTo>
                  <a:lnTo>
                    <a:pt x="7788" y="1445"/>
                  </a:lnTo>
                  <a:lnTo>
                    <a:pt x="7799" y="1458"/>
                  </a:lnTo>
                  <a:lnTo>
                    <a:pt x="7810" y="1471"/>
                  </a:lnTo>
                  <a:lnTo>
                    <a:pt x="7819" y="1486"/>
                  </a:lnTo>
                  <a:lnTo>
                    <a:pt x="7829" y="1501"/>
                  </a:lnTo>
                  <a:lnTo>
                    <a:pt x="7838" y="1516"/>
                  </a:lnTo>
                  <a:lnTo>
                    <a:pt x="7846" y="1532"/>
                  </a:lnTo>
                  <a:lnTo>
                    <a:pt x="7854" y="1549"/>
                  </a:lnTo>
                  <a:lnTo>
                    <a:pt x="7859" y="1567"/>
                  </a:lnTo>
                  <a:lnTo>
                    <a:pt x="7865" y="1585"/>
                  </a:lnTo>
                  <a:lnTo>
                    <a:pt x="7870" y="1603"/>
                  </a:lnTo>
                  <a:lnTo>
                    <a:pt x="7873" y="1622"/>
                  </a:lnTo>
                  <a:lnTo>
                    <a:pt x="7877" y="1643"/>
                  </a:lnTo>
                  <a:lnTo>
                    <a:pt x="7879" y="1663"/>
                  </a:lnTo>
                  <a:lnTo>
                    <a:pt x="7880" y="1684"/>
                  </a:lnTo>
                  <a:lnTo>
                    <a:pt x="7881" y="1706"/>
                  </a:lnTo>
                  <a:lnTo>
                    <a:pt x="7881" y="2533"/>
                  </a:lnTo>
                  <a:close/>
                  <a:moveTo>
                    <a:pt x="1147" y="1976"/>
                  </a:moveTo>
                  <a:lnTo>
                    <a:pt x="1147" y="1976"/>
                  </a:lnTo>
                  <a:lnTo>
                    <a:pt x="482" y="1976"/>
                  </a:lnTo>
                  <a:lnTo>
                    <a:pt x="465" y="1985"/>
                  </a:lnTo>
                  <a:lnTo>
                    <a:pt x="449" y="1994"/>
                  </a:lnTo>
                  <a:lnTo>
                    <a:pt x="434" y="2004"/>
                  </a:lnTo>
                  <a:lnTo>
                    <a:pt x="417" y="2016"/>
                  </a:lnTo>
                  <a:lnTo>
                    <a:pt x="401" y="2028"/>
                  </a:lnTo>
                  <a:lnTo>
                    <a:pt x="385" y="2041"/>
                  </a:lnTo>
                  <a:lnTo>
                    <a:pt x="370" y="2056"/>
                  </a:lnTo>
                  <a:lnTo>
                    <a:pt x="354" y="2070"/>
                  </a:lnTo>
                  <a:lnTo>
                    <a:pt x="325" y="2102"/>
                  </a:lnTo>
                  <a:lnTo>
                    <a:pt x="297" y="2135"/>
                  </a:lnTo>
                  <a:lnTo>
                    <a:pt x="271" y="2169"/>
                  </a:lnTo>
                  <a:lnTo>
                    <a:pt x="247" y="2203"/>
                  </a:lnTo>
                  <a:lnTo>
                    <a:pt x="540" y="2203"/>
                  </a:lnTo>
                  <a:lnTo>
                    <a:pt x="640" y="2203"/>
                  </a:lnTo>
                  <a:lnTo>
                    <a:pt x="731" y="2201"/>
                  </a:lnTo>
                  <a:lnTo>
                    <a:pt x="771" y="2200"/>
                  </a:lnTo>
                  <a:lnTo>
                    <a:pt x="810" y="2196"/>
                  </a:lnTo>
                  <a:lnTo>
                    <a:pt x="846" y="2193"/>
                  </a:lnTo>
                  <a:lnTo>
                    <a:pt x="880" y="2190"/>
                  </a:lnTo>
                  <a:lnTo>
                    <a:pt x="913" y="2184"/>
                  </a:lnTo>
                  <a:lnTo>
                    <a:pt x="944" y="2178"/>
                  </a:lnTo>
                  <a:lnTo>
                    <a:pt x="973" y="2170"/>
                  </a:lnTo>
                  <a:lnTo>
                    <a:pt x="999" y="2160"/>
                  </a:lnTo>
                  <a:lnTo>
                    <a:pt x="1026" y="2150"/>
                  </a:lnTo>
                  <a:lnTo>
                    <a:pt x="1050" y="2138"/>
                  </a:lnTo>
                  <a:lnTo>
                    <a:pt x="1073" y="2124"/>
                  </a:lnTo>
                  <a:lnTo>
                    <a:pt x="1095" y="2108"/>
                  </a:lnTo>
                  <a:lnTo>
                    <a:pt x="1112" y="2094"/>
                  </a:lnTo>
                  <a:lnTo>
                    <a:pt x="1128" y="2080"/>
                  </a:lnTo>
                  <a:lnTo>
                    <a:pt x="1140" y="2067"/>
                  </a:lnTo>
                  <a:lnTo>
                    <a:pt x="1151" y="2054"/>
                  </a:lnTo>
                  <a:lnTo>
                    <a:pt x="1160" y="2043"/>
                  </a:lnTo>
                  <a:lnTo>
                    <a:pt x="1166" y="2032"/>
                  </a:lnTo>
                  <a:lnTo>
                    <a:pt x="1171" y="2023"/>
                  </a:lnTo>
                  <a:lnTo>
                    <a:pt x="1174" y="2014"/>
                  </a:lnTo>
                  <a:lnTo>
                    <a:pt x="1175" y="2005"/>
                  </a:lnTo>
                  <a:lnTo>
                    <a:pt x="1175" y="1998"/>
                  </a:lnTo>
                  <a:lnTo>
                    <a:pt x="1173" y="1992"/>
                  </a:lnTo>
                  <a:lnTo>
                    <a:pt x="1171" y="1986"/>
                  </a:lnTo>
                  <a:lnTo>
                    <a:pt x="1166" y="1982"/>
                  </a:lnTo>
                  <a:lnTo>
                    <a:pt x="1161" y="1980"/>
                  </a:lnTo>
                  <a:lnTo>
                    <a:pt x="1154" y="1977"/>
                  </a:lnTo>
                  <a:lnTo>
                    <a:pt x="1147" y="1976"/>
                  </a:lnTo>
                  <a:close/>
                  <a:moveTo>
                    <a:pt x="3963" y="2222"/>
                  </a:moveTo>
                  <a:lnTo>
                    <a:pt x="4169" y="2222"/>
                  </a:lnTo>
                  <a:lnTo>
                    <a:pt x="4169" y="2162"/>
                  </a:lnTo>
                  <a:lnTo>
                    <a:pt x="4030" y="2162"/>
                  </a:lnTo>
                  <a:lnTo>
                    <a:pt x="4030" y="2079"/>
                  </a:lnTo>
                  <a:lnTo>
                    <a:pt x="4153" y="2079"/>
                  </a:lnTo>
                  <a:lnTo>
                    <a:pt x="4153" y="2018"/>
                  </a:lnTo>
                  <a:lnTo>
                    <a:pt x="4030" y="2018"/>
                  </a:lnTo>
                  <a:lnTo>
                    <a:pt x="4030" y="1939"/>
                  </a:lnTo>
                  <a:lnTo>
                    <a:pt x="4166" y="1939"/>
                  </a:lnTo>
                  <a:lnTo>
                    <a:pt x="4166" y="1879"/>
                  </a:lnTo>
                  <a:lnTo>
                    <a:pt x="3963" y="1879"/>
                  </a:lnTo>
                  <a:lnTo>
                    <a:pt x="3963" y="2222"/>
                  </a:lnTo>
                  <a:close/>
                  <a:moveTo>
                    <a:pt x="3677" y="2050"/>
                  </a:moveTo>
                  <a:lnTo>
                    <a:pt x="3677" y="2050"/>
                  </a:lnTo>
                  <a:lnTo>
                    <a:pt x="3677" y="2073"/>
                  </a:lnTo>
                  <a:lnTo>
                    <a:pt x="3679" y="2095"/>
                  </a:lnTo>
                  <a:lnTo>
                    <a:pt x="3684" y="2115"/>
                  </a:lnTo>
                  <a:lnTo>
                    <a:pt x="3689" y="2133"/>
                  </a:lnTo>
                  <a:lnTo>
                    <a:pt x="3696" y="2149"/>
                  </a:lnTo>
                  <a:lnTo>
                    <a:pt x="3703" y="2163"/>
                  </a:lnTo>
                  <a:lnTo>
                    <a:pt x="3712" y="2177"/>
                  </a:lnTo>
                  <a:lnTo>
                    <a:pt x="3722" y="2188"/>
                  </a:lnTo>
                  <a:lnTo>
                    <a:pt x="3733" y="2197"/>
                  </a:lnTo>
                  <a:lnTo>
                    <a:pt x="3745" y="2206"/>
                  </a:lnTo>
                  <a:lnTo>
                    <a:pt x="3757" y="2213"/>
                  </a:lnTo>
                  <a:lnTo>
                    <a:pt x="3771" y="2218"/>
                  </a:lnTo>
                  <a:lnTo>
                    <a:pt x="3785" y="2223"/>
                  </a:lnTo>
                  <a:lnTo>
                    <a:pt x="3799" y="2226"/>
                  </a:lnTo>
                  <a:lnTo>
                    <a:pt x="3815" y="2227"/>
                  </a:lnTo>
                  <a:lnTo>
                    <a:pt x="3830" y="2228"/>
                  </a:lnTo>
                  <a:lnTo>
                    <a:pt x="3854" y="2227"/>
                  </a:lnTo>
                  <a:lnTo>
                    <a:pt x="3880" y="2224"/>
                  </a:lnTo>
                  <a:lnTo>
                    <a:pt x="3891" y="2221"/>
                  </a:lnTo>
                  <a:lnTo>
                    <a:pt x="3902" y="2217"/>
                  </a:lnTo>
                  <a:lnTo>
                    <a:pt x="3910" y="2213"/>
                  </a:lnTo>
                  <a:lnTo>
                    <a:pt x="3919" y="2207"/>
                  </a:lnTo>
                  <a:lnTo>
                    <a:pt x="3905" y="2153"/>
                  </a:lnTo>
                  <a:lnTo>
                    <a:pt x="3893" y="2159"/>
                  </a:lnTo>
                  <a:lnTo>
                    <a:pt x="3880" y="2164"/>
                  </a:lnTo>
                  <a:lnTo>
                    <a:pt x="3871" y="2166"/>
                  </a:lnTo>
                  <a:lnTo>
                    <a:pt x="3862" y="2168"/>
                  </a:lnTo>
                  <a:lnTo>
                    <a:pt x="3842" y="2169"/>
                  </a:lnTo>
                  <a:lnTo>
                    <a:pt x="3830" y="2168"/>
                  </a:lnTo>
                  <a:lnTo>
                    <a:pt x="3820" y="2167"/>
                  </a:lnTo>
                  <a:lnTo>
                    <a:pt x="3810" y="2163"/>
                  </a:lnTo>
                  <a:lnTo>
                    <a:pt x="3800" y="2160"/>
                  </a:lnTo>
                  <a:lnTo>
                    <a:pt x="3791" y="2156"/>
                  </a:lnTo>
                  <a:lnTo>
                    <a:pt x="3784" y="2150"/>
                  </a:lnTo>
                  <a:lnTo>
                    <a:pt x="3777" y="2144"/>
                  </a:lnTo>
                  <a:lnTo>
                    <a:pt x="3771" y="2136"/>
                  </a:lnTo>
                  <a:lnTo>
                    <a:pt x="3765" y="2128"/>
                  </a:lnTo>
                  <a:lnTo>
                    <a:pt x="3761" y="2119"/>
                  </a:lnTo>
                  <a:lnTo>
                    <a:pt x="3756" y="2109"/>
                  </a:lnTo>
                  <a:lnTo>
                    <a:pt x="3753" y="2098"/>
                  </a:lnTo>
                  <a:lnTo>
                    <a:pt x="3751" y="2087"/>
                  </a:lnTo>
                  <a:lnTo>
                    <a:pt x="3749" y="2075"/>
                  </a:lnTo>
                  <a:lnTo>
                    <a:pt x="3747" y="2063"/>
                  </a:lnTo>
                  <a:lnTo>
                    <a:pt x="3747" y="2050"/>
                  </a:lnTo>
                  <a:lnTo>
                    <a:pt x="3747" y="2036"/>
                  </a:lnTo>
                  <a:lnTo>
                    <a:pt x="3749" y="2023"/>
                  </a:lnTo>
                  <a:lnTo>
                    <a:pt x="3751" y="2009"/>
                  </a:lnTo>
                  <a:lnTo>
                    <a:pt x="3753" y="1998"/>
                  </a:lnTo>
                  <a:lnTo>
                    <a:pt x="3756" y="1987"/>
                  </a:lnTo>
                  <a:lnTo>
                    <a:pt x="3761" y="1977"/>
                  </a:lnTo>
                  <a:lnTo>
                    <a:pt x="3766" y="1969"/>
                  </a:lnTo>
                  <a:lnTo>
                    <a:pt x="3772" y="1961"/>
                  </a:lnTo>
                  <a:lnTo>
                    <a:pt x="3778" y="1954"/>
                  </a:lnTo>
                  <a:lnTo>
                    <a:pt x="3785" y="1949"/>
                  </a:lnTo>
                  <a:lnTo>
                    <a:pt x="3793" y="1943"/>
                  </a:lnTo>
                  <a:lnTo>
                    <a:pt x="3800" y="1939"/>
                  </a:lnTo>
                  <a:lnTo>
                    <a:pt x="3809" y="1936"/>
                  </a:lnTo>
                  <a:lnTo>
                    <a:pt x="3818" y="1933"/>
                  </a:lnTo>
                  <a:lnTo>
                    <a:pt x="3827" y="1932"/>
                  </a:lnTo>
                  <a:lnTo>
                    <a:pt x="3837" y="1932"/>
                  </a:lnTo>
                  <a:lnTo>
                    <a:pt x="3857" y="1932"/>
                  </a:lnTo>
                  <a:lnTo>
                    <a:pt x="3874" y="1935"/>
                  </a:lnTo>
                  <a:lnTo>
                    <a:pt x="3888" y="1938"/>
                  </a:lnTo>
                  <a:lnTo>
                    <a:pt x="3900" y="1942"/>
                  </a:lnTo>
                  <a:lnTo>
                    <a:pt x="3914" y="1886"/>
                  </a:lnTo>
                  <a:lnTo>
                    <a:pt x="3899" y="1881"/>
                  </a:lnTo>
                  <a:lnTo>
                    <a:pt x="3881" y="1876"/>
                  </a:lnTo>
                  <a:lnTo>
                    <a:pt x="3859" y="1874"/>
                  </a:lnTo>
                  <a:lnTo>
                    <a:pt x="3831" y="1873"/>
                  </a:lnTo>
                  <a:lnTo>
                    <a:pt x="3817" y="1873"/>
                  </a:lnTo>
                  <a:lnTo>
                    <a:pt x="3804" y="1875"/>
                  </a:lnTo>
                  <a:lnTo>
                    <a:pt x="3790" y="1877"/>
                  </a:lnTo>
                  <a:lnTo>
                    <a:pt x="3776" y="1882"/>
                  </a:lnTo>
                  <a:lnTo>
                    <a:pt x="3763" y="1887"/>
                  </a:lnTo>
                  <a:lnTo>
                    <a:pt x="3751" y="1894"/>
                  </a:lnTo>
                  <a:lnTo>
                    <a:pt x="3739" y="1902"/>
                  </a:lnTo>
                  <a:lnTo>
                    <a:pt x="3727" y="1911"/>
                  </a:lnTo>
                  <a:lnTo>
                    <a:pt x="3716" y="1922"/>
                  </a:lnTo>
                  <a:lnTo>
                    <a:pt x="3707" y="1936"/>
                  </a:lnTo>
                  <a:lnTo>
                    <a:pt x="3698" y="1950"/>
                  </a:lnTo>
                  <a:lnTo>
                    <a:pt x="3690" y="1966"/>
                  </a:lnTo>
                  <a:lnTo>
                    <a:pt x="3685" y="1984"/>
                  </a:lnTo>
                  <a:lnTo>
                    <a:pt x="3680" y="2004"/>
                  </a:lnTo>
                  <a:lnTo>
                    <a:pt x="3677" y="2026"/>
                  </a:lnTo>
                  <a:lnTo>
                    <a:pt x="3677" y="2050"/>
                  </a:lnTo>
                  <a:close/>
                  <a:moveTo>
                    <a:pt x="3560" y="2222"/>
                  </a:moveTo>
                  <a:lnTo>
                    <a:pt x="3628" y="2222"/>
                  </a:lnTo>
                  <a:lnTo>
                    <a:pt x="3628" y="1879"/>
                  </a:lnTo>
                  <a:lnTo>
                    <a:pt x="3560" y="1879"/>
                  </a:lnTo>
                  <a:lnTo>
                    <a:pt x="3560" y="2222"/>
                  </a:lnTo>
                  <a:close/>
                  <a:moveTo>
                    <a:pt x="3303" y="2222"/>
                  </a:moveTo>
                  <a:lnTo>
                    <a:pt x="3519" y="2222"/>
                  </a:lnTo>
                  <a:lnTo>
                    <a:pt x="3519" y="2162"/>
                  </a:lnTo>
                  <a:lnTo>
                    <a:pt x="3369" y="2162"/>
                  </a:lnTo>
                  <a:lnTo>
                    <a:pt x="3369" y="1879"/>
                  </a:lnTo>
                  <a:lnTo>
                    <a:pt x="3303" y="1879"/>
                  </a:lnTo>
                  <a:lnTo>
                    <a:pt x="3303" y="2222"/>
                  </a:lnTo>
                  <a:close/>
                  <a:moveTo>
                    <a:pt x="2969" y="2050"/>
                  </a:moveTo>
                  <a:lnTo>
                    <a:pt x="2969" y="2050"/>
                  </a:lnTo>
                  <a:lnTo>
                    <a:pt x="2970" y="2070"/>
                  </a:lnTo>
                  <a:lnTo>
                    <a:pt x="2971" y="2089"/>
                  </a:lnTo>
                  <a:lnTo>
                    <a:pt x="2974" y="2106"/>
                  </a:lnTo>
                  <a:lnTo>
                    <a:pt x="2977" y="2123"/>
                  </a:lnTo>
                  <a:lnTo>
                    <a:pt x="2983" y="2139"/>
                  </a:lnTo>
                  <a:lnTo>
                    <a:pt x="2989" y="2153"/>
                  </a:lnTo>
                  <a:lnTo>
                    <a:pt x="2996" y="2167"/>
                  </a:lnTo>
                  <a:lnTo>
                    <a:pt x="3005" y="2180"/>
                  </a:lnTo>
                  <a:lnTo>
                    <a:pt x="3014" y="2191"/>
                  </a:lnTo>
                  <a:lnTo>
                    <a:pt x="3025" y="2200"/>
                  </a:lnTo>
                  <a:lnTo>
                    <a:pt x="3037" y="2208"/>
                  </a:lnTo>
                  <a:lnTo>
                    <a:pt x="3050" y="2215"/>
                  </a:lnTo>
                  <a:lnTo>
                    <a:pt x="3064" y="2221"/>
                  </a:lnTo>
                  <a:lnTo>
                    <a:pt x="3080" y="2225"/>
                  </a:lnTo>
                  <a:lnTo>
                    <a:pt x="3096" y="2227"/>
                  </a:lnTo>
                  <a:lnTo>
                    <a:pt x="3114" y="2228"/>
                  </a:lnTo>
                  <a:lnTo>
                    <a:pt x="3131" y="2227"/>
                  </a:lnTo>
                  <a:lnTo>
                    <a:pt x="3147" y="2225"/>
                  </a:lnTo>
                  <a:lnTo>
                    <a:pt x="3162" y="2222"/>
                  </a:lnTo>
                  <a:lnTo>
                    <a:pt x="3175" y="2216"/>
                  </a:lnTo>
                  <a:lnTo>
                    <a:pt x="3189" y="2211"/>
                  </a:lnTo>
                  <a:lnTo>
                    <a:pt x="3201" y="2202"/>
                  </a:lnTo>
                  <a:lnTo>
                    <a:pt x="3212" y="2193"/>
                  </a:lnTo>
                  <a:lnTo>
                    <a:pt x="3222" y="2182"/>
                  </a:lnTo>
                  <a:lnTo>
                    <a:pt x="3230" y="2170"/>
                  </a:lnTo>
                  <a:lnTo>
                    <a:pt x="3238" y="2157"/>
                  </a:lnTo>
                  <a:lnTo>
                    <a:pt x="3245" y="2141"/>
                  </a:lnTo>
                  <a:lnTo>
                    <a:pt x="3250" y="2126"/>
                  </a:lnTo>
                  <a:lnTo>
                    <a:pt x="3253" y="2109"/>
                  </a:lnTo>
                  <a:lnTo>
                    <a:pt x="3257" y="2091"/>
                  </a:lnTo>
                  <a:lnTo>
                    <a:pt x="3259" y="2071"/>
                  </a:lnTo>
                  <a:lnTo>
                    <a:pt x="3259" y="2050"/>
                  </a:lnTo>
                  <a:lnTo>
                    <a:pt x="3259" y="2030"/>
                  </a:lnTo>
                  <a:lnTo>
                    <a:pt x="3257" y="2012"/>
                  </a:lnTo>
                  <a:lnTo>
                    <a:pt x="3255" y="1994"/>
                  </a:lnTo>
                  <a:lnTo>
                    <a:pt x="3250" y="1977"/>
                  </a:lnTo>
                  <a:lnTo>
                    <a:pt x="3246" y="1962"/>
                  </a:lnTo>
                  <a:lnTo>
                    <a:pt x="3239" y="1947"/>
                  </a:lnTo>
                  <a:lnTo>
                    <a:pt x="3233" y="1933"/>
                  </a:lnTo>
                  <a:lnTo>
                    <a:pt x="3224" y="1921"/>
                  </a:lnTo>
                  <a:lnTo>
                    <a:pt x="3214" y="1910"/>
                  </a:lnTo>
                  <a:lnTo>
                    <a:pt x="3203" y="1900"/>
                  </a:lnTo>
                  <a:lnTo>
                    <a:pt x="3192" y="1892"/>
                  </a:lnTo>
                  <a:lnTo>
                    <a:pt x="3179" y="1885"/>
                  </a:lnTo>
                  <a:lnTo>
                    <a:pt x="3164" y="1879"/>
                  </a:lnTo>
                  <a:lnTo>
                    <a:pt x="3149" y="1876"/>
                  </a:lnTo>
                  <a:lnTo>
                    <a:pt x="3132" y="1873"/>
                  </a:lnTo>
                  <a:lnTo>
                    <a:pt x="3114" y="1873"/>
                  </a:lnTo>
                  <a:lnTo>
                    <a:pt x="3097" y="1873"/>
                  </a:lnTo>
                  <a:lnTo>
                    <a:pt x="3081" y="1875"/>
                  </a:lnTo>
                  <a:lnTo>
                    <a:pt x="3066" y="1879"/>
                  </a:lnTo>
                  <a:lnTo>
                    <a:pt x="3052" y="1884"/>
                  </a:lnTo>
                  <a:lnTo>
                    <a:pt x="3039" y="1891"/>
                  </a:lnTo>
                  <a:lnTo>
                    <a:pt x="3028" y="1898"/>
                  </a:lnTo>
                  <a:lnTo>
                    <a:pt x="3017" y="1908"/>
                  </a:lnTo>
                  <a:lnTo>
                    <a:pt x="3007" y="1919"/>
                  </a:lnTo>
                  <a:lnTo>
                    <a:pt x="2998" y="1931"/>
                  </a:lnTo>
                  <a:lnTo>
                    <a:pt x="2991" y="1944"/>
                  </a:lnTo>
                  <a:lnTo>
                    <a:pt x="2984" y="1959"/>
                  </a:lnTo>
                  <a:lnTo>
                    <a:pt x="2978" y="1974"/>
                  </a:lnTo>
                  <a:lnTo>
                    <a:pt x="2974" y="1992"/>
                  </a:lnTo>
                  <a:lnTo>
                    <a:pt x="2972" y="2010"/>
                  </a:lnTo>
                  <a:lnTo>
                    <a:pt x="2970" y="2029"/>
                  </a:lnTo>
                  <a:lnTo>
                    <a:pt x="2969" y="2050"/>
                  </a:lnTo>
                  <a:close/>
                  <a:moveTo>
                    <a:pt x="2698" y="2222"/>
                  </a:moveTo>
                  <a:lnTo>
                    <a:pt x="2765" y="2222"/>
                  </a:lnTo>
                  <a:lnTo>
                    <a:pt x="2765" y="2104"/>
                  </a:lnTo>
                  <a:lnTo>
                    <a:pt x="2774" y="2105"/>
                  </a:lnTo>
                  <a:lnTo>
                    <a:pt x="2785" y="2105"/>
                  </a:lnTo>
                  <a:lnTo>
                    <a:pt x="2796" y="2105"/>
                  </a:lnTo>
                  <a:lnTo>
                    <a:pt x="2803" y="2105"/>
                  </a:lnTo>
                  <a:lnTo>
                    <a:pt x="2817" y="2105"/>
                  </a:lnTo>
                  <a:lnTo>
                    <a:pt x="2829" y="2104"/>
                  </a:lnTo>
                  <a:lnTo>
                    <a:pt x="2841" y="2102"/>
                  </a:lnTo>
                  <a:lnTo>
                    <a:pt x="2853" y="2100"/>
                  </a:lnTo>
                  <a:lnTo>
                    <a:pt x="2864" y="2095"/>
                  </a:lnTo>
                  <a:lnTo>
                    <a:pt x="2875" y="2091"/>
                  </a:lnTo>
                  <a:lnTo>
                    <a:pt x="2886" y="2085"/>
                  </a:lnTo>
                  <a:lnTo>
                    <a:pt x="2895" y="2079"/>
                  </a:lnTo>
                  <a:lnTo>
                    <a:pt x="2904" y="2071"/>
                  </a:lnTo>
                  <a:lnTo>
                    <a:pt x="2912" y="2062"/>
                  </a:lnTo>
                  <a:lnTo>
                    <a:pt x="2919" y="2053"/>
                  </a:lnTo>
                  <a:lnTo>
                    <a:pt x="2925" y="2042"/>
                  </a:lnTo>
                  <a:lnTo>
                    <a:pt x="2930" y="2030"/>
                  </a:lnTo>
                  <a:lnTo>
                    <a:pt x="2933" y="2017"/>
                  </a:lnTo>
                  <a:lnTo>
                    <a:pt x="2936" y="2003"/>
                  </a:lnTo>
                  <a:lnTo>
                    <a:pt x="2937" y="1987"/>
                  </a:lnTo>
                  <a:lnTo>
                    <a:pt x="2936" y="1971"/>
                  </a:lnTo>
                  <a:lnTo>
                    <a:pt x="2933" y="1955"/>
                  </a:lnTo>
                  <a:lnTo>
                    <a:pt x="2929" y="1942"/>
                  </a:lnTo>
                  <a:lnTo>
                    <a:pt x="2923" y="1930"/>
                  </a:lnTo>
                  <a:lnTo>
                    <a:pt x="2917" y="1919"/>
                  </a:lnTo>
                  <a:lnTo>
                    <a:pt x="2908" y="1910"/>
                  </a:lnTo>
                  <a:lnTo>
                    <a:pt x="2899" y="1902"/>
                  </a:lnTo>
                  <a:lnTo>
                    <a:pt x="2889" y="1895"/>
                  </a:lnTo>
                  <a:lnTo>
                    <a:pt x="2879" y="1889"/>
                  </a:lnTo>
                  <a:lnTo>
                    <a:pt x="2868" y="1885"/>
                  </a:lnTo>
                  <a:lnTo>
                    <a:pt x="2856" y="1882"/>
                  </a:lnTo>
                  <a:lnTo>
                    <a:pt x="2843" y="1878"/>
                  </a:lnTo>
                  <a:lnTo>
                    <a:pt x="2818" y="1875"/>
                  </a:lnTo>
                  <a:lnTo>
                    <a:pt x="2792" y="1874"/>
                  </a:lnTo>
                  <a:lnTo>
                    <a:pt x="2768" y="1875"/>
                  </a:lnTo>
                  <a:lnTo>
                    <a:pt x="2743" y="1876"/>
                  </a:lnTo>
                  <a:lnTo>
                    <a:pt x="2720" y="1879"/>
                  </a:lnTo>
                  <a:lnTo>
                    <a:pt x="2698" y="1883"/>
                  </a:lnTo>
                  <a:lnTo>
                    <a:pt x="2698" y="2222"/>
                  </a:lnTo>
                  <a:close/>
                  <a:moveTo>
                    <a:pt x="5247" y="2068"/>
                  </a:moveTo>
                  <a:lnTo>
                    <a:pt x="5141" y="2250"/>
                  </a:lnTo>
                  <a:lnTo>
                    <a:pt x="5354" y="2250"/>
                  </a:lnTo>
                  <a:lnTo>
                    <a:pt x="5456" y="2428"/>
                  </a:lnTo>
                  <a:lnTo>
                    <a:pt x="5560" y="2250"/>
                  </a:lnTo>
                  <a:lnTo>
                    <a:pt x="5771" y="2250"/>
                  </a:lnTo>
                  <a:lnTo>
                    <a:pt x="5665" y="2068"/>
                  </a:lnTo>
                  <a:lnTo>
                    <a:pt x="5771" y="1884"/>
                  </a:lnTo>
                  <a:lnTo>
                    <a:pt x="5560" y="1884"/>
                  </a:lnTo>
                  <a:lnTo>
                    <a:pt x="5456" y="1706"/>
                  </a:lnTo>
                  <a:lnTo>
                    <a:pt x="5354" y="1884"/>
                  </a:lnTo>
                  <a:lnTo>
                    <a:pt x="5141" y="1884"/>
                  </a:lnTo>
                  <a:lnTo>
                    <a:pt x="5247" y="2068"/>
                  </a:lnTo>
                  <a:close/>
                  <a:moveTo>
                    <a:pt x="7727" y="2175"/>
                  </a:moveTo>
                  <a:lnTo>
                    <a:pt x="7727" y="1706"/>
                  </a:lnTo>
                  <a:lnTo>
                    <a:pt x="7726" y="1684"/>
                  </a:lnTo>
                  <a:lnTo>
                    <a:pt x="7724" y="1662"/>
                  </a:lnTo>
                  <a:lnTo>
                    <a:pt x="7534" y="1663"/>
                  </a:lnTo>
                  <a:lnTo>
                    <a:pt x="7525" y="1663"/>
                  </a:lnTo>
                  <a:lnTo>
                    <a:pt x="7516" y="1664"/>
                  </a:lnTo>
                  <a:lnTo>
                    <a:pt x="7507" y="1666"/>
                  </a:lnTo>
                  <a:lnTo>
                    <a:pt x="7499" y="1669"/>
                  </a:lnTo>
                  <a:lnTo>
                    <a:pt x="7492" y="1674"/>
                  </a:lnTo>
                  <a:lnTo>
                    <a:pt x="7484" y="1678"/>
                  </a:lnTo>
                  <a:lnTo>
                    <a:pt x="7478" y="1684"/>
                  </a:lnTo>
                  <a:lnTo>
                    <a:pt x="7473" y="1690"/>
                  </a:lnTo>
                  <a:lnTo>
                    <a:pt x="7467" y="1698"/>
                  </a:lnTo>
                  <a:lnTo>
                    <a:pt x="7464" y="1707"/>
                  </a:lnTo>
                  <a:lnTo>
                    <a:pt x="7461" y="1716"/>
                  </a:lnTo>
                  <a:lnTo>
                    <a:pt x="7459" y="1725"/>
                  </a:lnTo>
                  <a:lnTo>
                    <a:pt x="7457" y="1738"/>
                  </a:lnTo>
                  <a:lnTo>
                    <a:pt x="7457" y="1750"/>
                  </a:lnTo>
                  <a:lnTo>
                    <a:pt x="7457" y="1762"/>
                  </a:lnTo>
                  <a:lnTo>
                    <a:pt x="7460" y="1776"/>
                  </a:lnTo>
                  <a:lnTo>
                    <a:pt x="7504" y="2036"/>
                  </a:lnTo>
                  <a:lnTo>
                    <a:pt x="7529" y="2174"/>
                  </a:lnTo>
                  <a:lnTo>
                    <a:pt x="7727" y="217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9082181" y="1828800"/>
            <a:ext cx="1016000" cy="1016000"/>
            <a:chOff x="8915400" y="2590800"/>
            <a:chExt cx="1016000" cy="1016000"/>
          </a:xfrm>
        </p:grpSpPr>
        <p:sp>
          <p:nvSpPr>
            <p:cNvPr id="68" name="菱形 67"/>
            <p:cNvSpPr/>
            <p:nvPr/>
          </p:nvSpPr>
          <p:spPr>
            <a:xfrm>
              <a:off x="8915400" y="2590800"/>
              <a:ext cx="1016000" cy="1016000"/>
            </a:xfrm>
            <a:prstGeom prst="diamond">
              <a:avLst/>
            </a:prstGeom>
            <a:solidFill>
              <a:srgbClr val="D0827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69" name="KSO_Shape"/>
            <p:cNvSpPr/>
            <p:nvPr/>
          </p:nvSpPr>
          <p:spPr bwMode="auto">
            <a:xfrm flipH="1">
              <a:off x="9163049" y="2948199"/>
              <a:ext cx="520701" cy="273368"/>
            </a:xfrm>
            <a:custGeom>
              <a:avLst/>
              <a:gdLst>
                <a:gd name="T0" fmla="*/ 2982350 w 864000"/>
                <a:gd name="T1" fmla="*/ 4690704 h 454098"/>
                <a:gd name="T2" fmla="*/ 5807745 w 864000"/>
                <a:gd name="T3" fmla="*/ 4559253 h 454098"/>
                <a:gd name="T4" fmla="*/ 7440187 w 864000"/>
                <a:gd name="T5" fmla="*/ 4559253 h 454098"/>
                <a:gd name="T6" fmla="*/ 9260990 w 864000"/>
                <a:gd name="T7" fmla="*/ 4705306 h 454098"/>
                <a:gd name="T8" fmla="*/ 6623967 w 864000"/>
                <a:gd name="T9" fmla="*/ 4851361 h 454098"/>
                <a:gd name="T10" fmla="*/ 3986942 w 864000"/>
                <a:gd name="T11" fmla="*/ 4705306 h 454098"/>
                <a:gd name="T12" fmla="*/ 1161547 w 864000"/>
                <a:gd name="T13" fmla="*/ 4573860 h 454098"/>
                <a:gd name="T14" fmla="*/ 0 w 864000"/>
                <a:gd name="T15" fmla="*/ 4603075 h 454098"/>
                <a:gd name="T16" fmla="*/ 1161547 w 864000"/>
                <a:gd name="T17" fmla="*/ 4048066 h 454098"/>
                <a:gd name="T18" fmla="*/ 3798581 w 864000"/>
                <a:gd name="T19" fmla="*/ 4208730 h 454098"/>
                <a:gd name="T20" fmla="*/ 5839140 w 864000"/>
                <a:gd name="T21" fmla="*/ 4208730 h 454098"/>
                <a:gd name="T22" fmla="*/ 8444770 w 864000"/>
                <a:gd name="T23" fmla="*/ 4048066 h 454098"/>
                <a:gd name="T24" fmla="*/ 8444770 w 864000"/>
                <a:gd name="T25" fmla="*/ 4223330 h 454098"/>
                <a:gd name="T26" fmla="*/ 5619384 w 864000"/>
                <a:gd name="T27" fmla="*/ 4340181 h 454098"/>
                <a:gd name="T28" fmla="*/ 2982350 w 864000"/>
                <a:gd name="T29" fmla="*/ 4486231 h 454098"/>
                <a:gd name="T30" fmla="*/ 345325 w 864000"/>
                <a:gd name="T31" fmla="*/ 4340181 h 454098"/>
                <a:gd name="T32" fmla="*/ 156966 w 864000"/>
                <a:gd name="T33" fmla="*/ 4208730 h 454098"/>
                <a:gd name="T34" fmla="*/ 7152281 w 864000"/>
                <a:gd name="T35" fmla="*/ 3665057 h 454098"/>
                <a:gd name="T36" fmla="*/ 4910702 w 864000"/>
                <a:gd name="T37" fmla="*/ 2846462 h 454098"/>
                <a:gd name="T38" fmla="*/ 5564494 w 864000"/>
                <a:gd name="T39" fmla="*/ 2846462 h 454098"/>
                <a:gd name="T40" fmla="*/ 4051428 w 864000"/>
                <a:gd name="T41" fmla="*/ 3125527 h 454098"/>
                <a:gd name="T42" fmla="*/ 4051428 w 864000"/>
                <a:gd name="T43" fmla="*/ 2846462 h 454098"/>
                <a:gd name="T44" fmla="*/ 3827264 w 864000"/>
                <a:gd name="T45" fmla="*/ 3125527 h 454098"/>
                <a:gd name="T46" fmla="*/ 2295525 w 864000"/>
                <a:gd name="T47" fmla="*/ 2846462 h 454098"/>
                <a:gd name="T48" fmla="*/ 2949317 w 864000"/>
                <a:gd name="T49" fmla="*/ 2846462 h 454098"/>
                <a:gd name="T50" fmla="*/ 1417574 w 864000"/>
                <a:gd name="T51" fmla="*/ 3125527 h 454098"/>
                <a:gd name="T52" fmla="*/ 1548331 w 864000"/>
                <a:gd name="T53" fmla="*/ 2846462 h 454098"/>
                <a:gd name="T54" fmla="*/ 9113661 w 864000"/>
                <a:gd name="T55" fmla="*/ 2753439 h 454098"/>
                <a:gd name="T56" fmla="*/ 7824754 w 864000"/>
                <a:gd name="T57" fmla="*/ 3748664 h 454098"/>
                <a:gd name="T58" fmla="*/ 9260990 w 864000"/>
                <a:gd name="T59" fmla="*/ 3926982 h 454098"/>
                <a:gd name="T60" fmla="*/ 7966026 w 864000"/>
                <a:gd name="T61" fmla="*/ 3896545 h 454098"/>
                <a:gd name="T62" fmla="*/ 7585631 w 864000"/>
                <a:gd name="T63" fmla="*/ 3999927 h 454098"/>
                <a:gd name="T64" fmla="*/ 6003951 w 864000"/>
                <a:gd name="T65" fmla="*/ 4077279 h 454098"/>
                <a:gd name="T66" fmla="*/ 4359641 w 864000"/>
                <a:gd name="T67" fmla="*/ 3999927 h 454098"/>
                <a:gd name="T68" fmla="*/ 2982350 w 864000"/>
                <a:gd name="T69" fmla="*/ 4135706 h 454098"/>
                <a:gd name="T70" fmla="*/ 1361098 w 864000"/>
                <a:gd name="T71" fmla="*/ 3999927 h 454098"/>
                <a:gd name="T72" fmla="*/ 345325 w 864000"/>
                <a:gd name="T73" fmla="*/ 3989649 h 454098"/>
                <a:gd name="T74" fmla="*/ 156966 w 864000"/>
                <a:gd name="T75" fmla="*/ 3843598 h 454098"/>
                <a:gd name="T76" fmla="*/ 259415 w 864000"/>
                <a:gd name="T77" fmla="*/ 3125527 h 454098"/>
                <a:gd name="T78" fmla="*/ 913216 w 864000"/>
                <a:gd name="T79" fmla="*/ 2213913 h 454098"/>
                <a:gd name="T80" fmla="*/ 7283042 w 864000"/>
                <a:gd name="T81" fmla="*/ 2009271 h 454098"/>
                <a:gd name="T82" fmla="*/ 1118694 w 864000"/>
                <a:gd name="T83" fmla="*/ 1786014 h 454098"/>
                <a:gd name="T84" fmla="*/ 6928121 w 864000"/>
                <a:gd name="T85" fmla="*/ 1581376 h 454098"/>
                <a:gd name="T86" fmla="*/ 1305489 w 864000"/>
                <a:gd name="T87" fmla="*/ 1358119 h 454098"/>
                <a:gd name="T88" fmla="*/ 6442445 w 864000"/>
                <a:gd name="T89" fmla="*/ 1134868 h 454098"/>
                <a:gd name="T90" fmla="*/ 6311688 w 864000"/>
                <a:gd name="T91" fmla="*/ 930215 h 454098"/>
                <a:gd name="T92" fmla="*/ 1268132 w 864000"/>
                <a:gd name="T93" fmla="*/ 930215 h 454098"/>
                <a:gd name="T94" fmla="*/ 6311688 w 864000"/>
                <a:gd name="T95" fmla="*/ 725571 h 454098"/>
                <a:gd name="T96" fmla="*/ 2015327 w 864000"/>
                <a:gd name="T97" fmla="*/ 0 h 454098"/>
                <a:gd name="T98" fmla="*/ 1716442 w 864000"/>
                <a:gd name="T99" fmla="*/ 725571 h 454098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864000" h="454098">
                  <a:moveTo>
                    <a:pt x="108366" y="413085"/>
                  </a:moveTo>
                  <a:cubicBezTo>
                    <a:pt x="155227" y="413085"/>
                    <a:pt x="184515" y="421288"/>
                    <a:pt x="202088" y="426756"/>
                  </a:cubicBezTo>
                  <a:cubicBezTo>
                    <a:pt x="219661" y="432225"/>
                    <a:pt x="240163" y="439060"/>
                    <a:pt x="278237" y="439060"/>
                  </a:cubicBezTo>
                  <a:cubicBezTo>
                    <a:pt x="316312" y="439060"/>
                    <a:pt x="333885" y="432225"/>
                    <a:pt x="354387" y="426756"/>
                  </a:cubicBezTo>
                  <a:cubicBezTo>
                    <a:pt x="371960" y="421288"/>
                    <a:pt x="401248" y="413085"/>
                    <a:pt x="448109" y="413085"/>
                  </a:cubicBezTo>
                  <a:cubicBezTo>
                    <a:pt x="494970" y="413085"/>
                    <a:pt x="524258" y="421288"/>
                    <a:pt x="541831" y="426756"/>
                  </a:cubicBezTo>
                  <a:cubicBezTo>
                    <a:pt x="541831" y="426756"/>
                    <a:pt x="541831" y="426756"/>
                    <a:pt x="544760" y="428123"/>
                  </a:cubicBezTo>
                  <a:cubicBezTo>
                    <a:pt x="562333" y="433592"/>
                    <a:pt x="582834" y="439060"/>
                    <a:pt x="617980" y="439060"/>
                  </a:cubicBezTo>
                  <a:cubicBezTo>
                    <a:pt x="656054" y="439060"/>
                    <a:pt x="673627" y="432225"/>
                    <a:pt x="694129" y="426756"/>
                  </a:cubicBezTo>
                  <a:cubicBezTo>
                    <a:pt x="711702" y="421288"/>
                    <a:pt x="740990" y="413085"/>
                    <a:pt x="787851" y="413085"/>
                  </a:cubicBezTo>
                  <a:cubicBezTo>
                    <a:pt x="820068" y="413085"/>
                    <a:pt x="846427" y="417187"/>
                    <a:pt x="864000" y="422655"/>
                  </a:cubicBezTo>
                  <a:cubicBezTo>
                    <a:pt x="864000" y="422655"/>
                    <a:pt x="864000" y="422655"/>
                    <a:pt x="864000" y="440427"/>
                  </a:cubicBezTo>
                  <a:cubicBezTo>
                    <a:pt x="843499" y="434959"/>
                    <a:pt x="825926" y="428123"/>
                    <a:pt x="787851" y="428123"/>
                  </a:cubicBezTo>
                  <a:cubicBezTo>
                    <a:pt x="749776" y="428123"/>
                    <a:pt x="732204" y="434959"/>
                    <a:pt x="711702" y="440427"/>
                  </a:cubicBezTo>
                  <a:cubicBezTo>
                    <a:pt x="691200" y="445896"/>
                    <a:pt x="664841" y="454098"/>
                    <a:pt x="617980" y="454098"/>
                  </a:cubicBezTo>
                  <a:cubicBezTo>
                    <a:pt x="571119" y="454098"/>
                    <a:pt x="541831" y="445896"/>
                    <a:pt x="524258" y="440427"/>
                  </a:cubicBezTo>
                  <a:cubicBezTo>
                    <a:pt x="506685" y="434959"/>
                    <a:pt x="486183" y="428123"/>
                    <a:pt x="448109" y="428123"/>
                  </a:cubicBezTo>
                  <a:cubicBezTo>
                    <a:pt x="410034" y="428123"/>
                    <a:pt x="392461" y="434959"/>
                    <a:pt x="371960" y="440427"/>
                  </a:cubicBezTo>
                  <a:cubicBezTo>
                    <a:pt x="351458" y="445896"/>
                    <a:pt x="325099" y="454098"/>
                    <a:pt x="278237" y="454098"/>
                  </a:cubicBezTo>
                  <a:cubicBezTo>
                    <a:pt x="231377" y="454098"/>
                    <a:pt x="202088" y="445896"/>
                    <a:pt x="184515" y="440427"/>
                  </a:cubicBezTo>
                  <a:cubicBezTo>
                    <a:pt x="166943" y="434959"/>
                    <a:pt x="146441" y="428123"/>
                    <a:pt x="108366" y="428123"/>
                  </a:cubicBezTo>
                  <a:cubicBezTo>
                    <a:pt x="70292" y="428123"/>
                    <a:pt x="52719" y="434959"/>
                    <a:pt x="32217" y="440427"/>
                  </a:cubicBezTo>
                  <a:cubicBezTo>
                    <a:pt x="23431" y="443161"/>
                    <a:pt x="11715" y="445896"/>
                    <a:pt x="0" y="448630"/>
                  </a:cubicBezTo>
                  <a:cubicBezTo>
                    <a:pt x="0" y="448630"/>
                    <a:pt x="0" y="448630"/>
                    <a:pt x="0" y="430858"/>
                  </a:cubicBezTo>
                  <a:cubicBezTo>
                    <a:pt x="5857" y="429490"/>
                    <a:pt x="8786" y="428123"/>
                    <a:pt x="14644" y="426756"/>
                  </a:cubicBezTo>
                  <a:cubicBezTo>
                    <a:pt x="32217" y="421288"/>
                    <a:pt x="61505" y="413085"/>
                    <a:pt x="108366" y="413085"/>
                  </a:cubicBezTo>
                  <a:close/>
                  <a:moveTo>
                    <a:pt x="108366" y="378908"/>
                  </a:moveTo>
                  <a:cubicBezTo>
                    <a:pt x="155227" y="378908"/>
                    <a:pt x="184515" y="388478"/>
                    <a:pt x="202088" y="393946"/>
                  </a:cubicBezTo>
                  <a:cubicBezTo>
                    <a:pt x="219661" y="398047"/>
                    <a:pt x="240163" y="404883"/>
                    <a:pt x="278237" y="404883"/>
                  </a:cubicBezTo>
                  <a:cubicBezTo>
                    <a:pt x="316312" y="404883"/>
                    <a:pt x="333885" y="399415"/>
                    <a:pt x="354387" y="393946"/>
                  </a:cubicBezTo>
                  <a:cubicBezTo>
                    <a:pt x="371960" y="387111"/>
                    <a:pt x="401248" y="378908"/>
                    <a:pt x="448109" y="378908"/>
                  </a:cubicBezTo>
                  <a:cubicBezTo>
                    <a:pt x="494970" y="378908"/>
                    <a:pt x="524258" y="388478"/>
                    <a:pt x="541831" y="393946"/>
                  </a:cubicBezTo>
                  <a:cubicBezTo>
                    <a:pt x="541831" y="393946"/>
                    <a:pt x="541831" y="393946"/>
                    <a:pt x="544760" y="393946"/>
                  </a:cubicBezTo>
                  <a:cubicBezTo>
                    <a:pt x="562333" y="399415"/>
                    <a:pt x="582834" y="404883"/>
                    <a:pt x="617980" y="404883"/>
                  </a:cubicBezTo>
                  <a:cubicBezTo>
                    <a:pt x="656054" y="404883"/>
                    <a:pt x="673627" y="399415"/>
                    <a:pt x="694129" y="393946"/>
                  </a:cubicBezTo>
                  <a:cubicBezTo>
                    <a:pt x="711702" y="387111"/>
                    <a:pt x="740990" y="378908"/>
                    <a:pt x="787851" y="378908"/>
                  </a:cubicBezTo>
                  <a:cubicBezTo>
                    <a:pt x="820068" y="378908"/>
                    <a:pt x="846427" y="384377"/>
                    <a:pt x="864000" y="388478"/>
                  </a:cubicBezTo>
                  <a:cubicBezTo>
                    <a:pt x="864000" y="388478"/>
                    <a:pt x="864000" y="388478"/>
                    <a:pt x="864000" y="406250"/>
                  </a:cubicBezTo>
                  <a:cubicBezTo>
                    <a:pt x="843499" y="400782"/>
                    <a:pt x="825926" y="395313"/>
                    <a:pt x="787851" y="395313"/>
                  </a:cubicBezTo>
                  <a:cubicBezTo>
                    <a:pt x="749776" y="395313"/>
                    <a:pt x="732204" y="400782"/>
                    <a:pt x="711702" y="406250"/>
                  </a:cubicBezTo>
                  <a:cubicBezTo>
                    <a:pt x="691200" y="411718"/>
                    <a:pt x="664841" y="421288"/>
                    <a:pt x="617980" y="419921"/>
                  </a:cubicBezTo>
                  <a:cubicBezTo>
                    <a:pt x="571119" y="421288"/>
                    <a:pt x="541831" y="411718"/>
                    <a:pt x="524258" y="406250"/>
                  </a:cubicBezTo>
                  <a:cubicBezTo>
                    <a:pt x="506685" y="400782"/>
                    <a:pt x="486183" y="395313"/>
                    <a:pt x="448109" y="395313"/>
                  </a:cubicBezTo>
                  <a:cubicBezTo>
                    <a:pt x="410034" y="395313"/>
                    <a:pt x="392461" y="400782"/>
                    <a:pt x="371960" y="406250"/>
                  </a:cubicBezTo>
                  <a:cubicBezTo>
                    <a:pt x="351458" y="411718"/>
                    <a:pt x="325099" y="421288"/>
                    <a:pt x="278237" y="419921"/>
                  </a:cubicBezTo>
                  <a:cubicBezTo>
                    <a:pt x="231377" y="421288"/>
                    <a:pt x="202088" y="411718"/>
                    <a:pt x="184515" y="406250"/>
                  </a:cubicBezTo>
                  <a:cubicBezTo>
                    <a:pt x="166943" y="400782"/>
                    <a:pt x="146441" y="395313"/>
                    <a:pt x="108366" y="395313"/>
                  </a:cubicBezTo>
                  <a:cubicBezTo>
                    <a:pt x="70292" y="395313"/>
                    <a:pt x="52719" y="400782"/>
                    <a:pt x="32217" y="406250"/>
                  </a:cubicBezTo>
                  <a:cubicBezTo>
                    <a:pt x="23431" y="408984"/>
                    <a:pt x="11715" y="411718"/>
                    <a:pt x="0" y="414453"/>
                  </a:cubicBezTo>
                  <a:cubicBezTo>
                    <a:pt x="0" y="414453"/>
                    <a:pt x="0" y="414453"/>
                    <a:pt x="0" y="396680"/>
                  </a:cubicBezTo>
                  <a:cubicBezTo>
                    <a:pt x="5857" y="395313"/>
                    <a:pt x="8786" y="395313"/>
                    <a:pt x="14644" y="393946"/>
                  </a:cubicBezTo>
                  <a:cubicBezTo>
                    <a:pt x="32217" y="387111"/>
                    <a:pt x="61505" y="378908"/>
                    <a:pt x="108366" y="378908"/>
                  </a:cubicBezTo>
                  <a:close/>
                  <a:moveTo>
                    <a:pt x="646356" y="322160"/>
                  </a:moveTo>
                  <a:cubicBezTo>
                    <a:pt x="646356" y="332608"/>
                    <a:pt x="655070" y="343057"/>
                    <a:pt x="667269" y="343057"/>
                  </a:cubicBezTo>
                  <a:cubicBezTo>
                    <a:pt x="677725" y="343057"/>
                    <a:pt x="688182" y="332608"/>
                    <a:pt x="688182" y="322160"/>
                  </a:cubicBezTo>
                  <a:cubicBezTo>
                    <a:pt x="646356" y="322160"/>
                    <a:pt x="646356" y="322160"/>
                    <a:pt x="646356" y="322160"/>
                  </a:cubicBezTo>
                  <a:close/>
                  <a:moveTo>
                    <a:pt x="458142" y="266435"/>
                  </a:moveTo>
                  <a:cubicBezTo>
                    <a:pt x="458142" y="292556"/>
                    <a:pt x="458142" y="292556"/>
                    <a:pt x="458142" y="292556"/>
                  </a:cubicBezTo>
                  <a:cubicBezTo>
                    <a:pt x="519137" y="292556"/>
                    <a:pt x="519137" y="292556"/>
                    <a:pt x="519137" y="292556"/>
                  </a:cubicBezTo>
                  <a:lnTo>
                    <a:pt x="519137" y="266435"/>
                  </a:lnTo>
                  <a:cubicBezTo>
                    <a:pt x="458142" y="266435"/>
                    <a:pt x="458142" y="266435"/>
                    <a:pt x="458142" y="266435"/>
                  </a:cubicBezTo>
                  <a:close/>
                  <a:moveTo>
                    <a:pt x="377976" y="266435"/>
                  </a:moveTo>
                  <a:cubicBezTo>
                    <a:pt x="377976" y="292556"/>
                    <a:pt x="377976" y="292556"/>
                    <a:pt x="377976" y="292556"/>
                  </a:cubicBezTo>
                  <a:cubicBezTo>
                    <a:pt x="437229" y="292556"/>
                    <a:pt x="437229" y="292556"/>
                    <a:pt x="437229" y="292556"/>
                  </a:cubicBezTo>
                  <a:lnTo>
                    <a:pt x="437229" y="266435"/>
                  </a:lnTo>
                  <a:cubicBezTo>
                    <a:pt x="377976" y="266435"/>
                    <a:pt x="377976" y="266435"/>
                    <a:pt x="377976" y="266435"/>
                  </a:cubicBezTo>
                  <a:close/>
                  <a:moveTo>
                    <a:pt x="296068" y="266435"/>
                  </a:moveTo>
                  <a:cubicBezTo>
                    <a:pt x="296068" y="292556"/>
                    <a:pt x="296068" y="292556"/>
                    <a:pt x="296068" y="292556"/>
                  </a:cubicBezTo>
                  <a:cubicBezTo>
                    <a:pt x="357063" y="292556"/>
                    <a:pt x="357063" y="292556"/>
                    <a:pt x="357063" y="292556"/>
                  </a:cubicBezTo>
                  <a:lnTo>
                    <a:pt x="357063" y="266435"/>
                  </a:lnTo>
                  <a:cubicBezTo>
                    <a:pt x="296068" y="266435"/>
                    <a:pt x="296068" y="266435"/>
                    <a:pt x="296068" y="266435"/>
                  </a:cubicBezTo>
                  <a:close/>
                  <a:moveTo>
                    <a:pt x="214160" y="266435"/>
                  </a:moveTo>
                  <a:cubicBezTo>
                    <a:pt x="214160" y="292556"/>
                    <a:pt x="214160" y="292556"/>
                    <a:pt x="214160" y="292556"/>
                  </a:cubicBezTo>
                  <a:cubicBezTo>
                    <a:pt x="275155" y="292556"/>
                    <a:pt x="275155" y="292556"/>
                    <a:pt x="275155" y="292556"/>
                  </a:cubicBezTo>
                  <a:lnTo>
                    <a:pt x="275155" y="266435"/>
                  </a:lnTo>
                  <a:cubicBezTo>
                    <a:pt x="214160" y="266435"/>
                    <a:pt x="214160" y="266435"/>
                    <a:pt x="214160" y="266435"/>
                  </a:cubicBezTo>
                  <a:close/>
                  <a:moveTo>
                    <a:pt x="144451" y="266435"/>
                  </a:moveTo>
                  <a:cubicBezTo>
                    <a:pt x="132252" y="292556"/>
                    <a:pt x="132252" y="292556"/>
                    <a:pt x="132252" y="292556"/>
                  </a:cubicBezTo>
                  <a:cubicBezTo>
                    <a:pt x="193247" y="292556"/>
                    <a:pt x="193247" y="292556"/>
                    <a:pt x="193247" y="292556"/>
                  </a:cubicBezTo>
                  <a:lnTo>
                    <a:pt x="193247" y="266435"/>
                  </a:lnTo>
                  <a:cubicBezTo>
                    <a:pt x="144451" y="266435"/>
                    <a:pt x="144451" y="266435"/>
                    <a:pt x="144451" y="266435"/>
                  </a:cubicBezTo>
                  <a:close/>
                  <a:moveTo>
                    <a:pt x="46858" y="247280"/>
                  </a:moveTo>
                  <a:lnTo>
                    <a:pt x="850255" y="247280"/>
                  </a:lnTo>
                  <a:cubicBezTo>
                    <a:pt x="850255" y="257728"/>
                    <a:pt x="850255" y="257728"/>
                    <a:pt x="850255" y="257728"/>
                  </a:cubicBezTo>
                  <a:cubicBezTo>
                    <a:pt x="782289" y="303440"/>
                    <a:pt x="740790" y="326622"/>
                    <a:pt x="724289" y="350050"/>
                  </a:cubicBezTo>
                  <a:lnTo>
                    <a:pt x="723460" y="352505"/>
                  </a:lnTo>
                  <a:lnTo>
                    <a:pt x="730007" y="350883"/>
                  </a:lnTo>
                  <a:cubicBezTo>
                    <a:pt x="745383" y="348149"/>
                    <a:pt x="764421" y="346098"/>
                    <a:pt x="787851" y="346098"/>
                  </a:cubicBezTo>
                  <a:cubicBezTo>
                    <a:pt x="820068" y="346098"/>
                    <a:pt x="846427" y="350199"/>
                    <a:pt x="864000" y="355668"/>
                  </a:cubicBezTo>
                  <a:cubicBezTo>
                    <a:pt x="864000" y="355668"/>
                    <a:pt x="864000" y="355668"/>
                    <a:pt x="864000" y="367574"/>
                  </a:cubicBezTo>
                  <a:lnTo>
                    <a:pt x="864000" y="372073"/>
                  </a:lnTo>
                  <a:cubicBezTo>
                    <a:pt x="843499" y="367971"/>
                    <a:pt x="825926" y="361136"/>
                    <a:pt x="787851" y="361136"/>
                  </a:cubicBezTo>
                  <a:cubicBezTo>
                    <a:pt x="768814" y="361136"/>
                    <a:pt x="754902" y="362503"/>
                    <a:pt x="743187" y="364725"/>
                  </a:cubicBezTo>
                  <a:lnTo>
                    <a:pt x="716874" y="372008"/>
                  </a:lnTo>
                  <a:lnTo>
                    <a:pt x="716065" y="374402"/>
                  </a:lnTo>
                  <a:lnTo>
                    <a:pt x="707698" y="374402"/>
                  </a:lnTo>
                  <a:lnTo>
                    <a:pt x="674726" y="382326"/>
                  </a:lnTo>
                  <a:cubicBezTo>
                    <a:pt x="659715" y="385060"/>
                    <a:pt x="641410" y="387111"/>
                    <a:pt x="617980" y="387111"/>
                  </a:cubicBezTo>
                  <a:cubicBezTo>
                    <a:pt x="594550" y="387111"/>
                    <a:pt x="575512" y="384718"/>
                    <a:pt x="560136" y="381642"/>
                  </a:cubicBezTo>
                  <a:lnTo>
                    <a:pt x="532991" y="374402"/>
                  </a:lnTo>
                  <a:lnTo>
                    <a:pt x="514249" y="374402"/>
                  </a:lnTo>
                  <a:cubicBezTo>
                    <a:pt x="479817" y="374402"/>
                    <a:pt x="443329" y="374402"/>
                    <a:pt x="406731" y="374402"/>
                  </a:cubicBezTo>
                  <a:lnTo>
                    <a:pt x="367956" y="374402"/>
                  </a:lnTo>
                  <a:lnTo>
                    <a:pt x="334983" y="382326"/>
                  </a:lnTo>
                  <a:cubicBezTo>
                    <a:pt x="319973" y="385060"/>
                    <a:pt x="301668" y="387111"/>
                    <a:pt x="278237" y="387111"/>
                  </a:cubicBezTo>
                  <a:cubicBezTo>
                    <a:pt x="254807" y="387111"/>
                    <a:pt x="235770" y="384718"/>
                    <a:pt x="220393" y="381642"/>
                  </a:cubicBezTo>
                  <a:lnTo>
                    <a:pt x="193248" y="374402"/>
                  </a:lnTo>
                  <a:lnTo>
                    <a:pt x="126983" y="374402"/>
                  </a:lnTo>
                  <a:cubicBezTo>
                    <a:pt x="107254" y="374402"/>
                    <a:pt x="93258" y="374402"/>
                    <a:pt x="86941" y="374402"/>
                  </a:cubicBezTo>
                  <a:lnTo>
                    <a:pt x="49876" y="368552"/>
                  </a:lnTo>
                  <a:lnTo>
                    <a:pt x="32217" y="373440"/>
                  </a:lnTo>
                  <a:cubicBezTo>
                    <a:pt x="23431" y="374807"/>
                    <a:pt x="11715" y="378908"/>
                    <a:pt x="0" y="381642"/>
                  </a:cubicBezTo>
                  <a:cubicBezTo>
                    <a:pt x="0" y="381642"/>
                    <a:pt x="0" y="381642"/>
                    <a:pt x="0" y="363870"/>
                  </a:cubicBezTo>
                  <a:cubicBezTo>
                    <a:pt x="5857" y="362503"/>
                    <a:pt x="8786" y="361136"/>
                    <a:pt x="14644" y="359769"/>
                  </a:cubicBezTo>
                  <a:lnTo>
                    <a:pt x="33044" y="355212"/>
                  </a:lnTo>
                  <a:lnTo>
                    <a:pt x="28124" y="350458"/>
                  </a:lnTo>
                  <a:cubicBezTo>
                    <a:pt x="21588" y="335656"/>
                    <a:pt x="24202" y="315194"/>
                    <a:pt x="24202" y="292556"/>
                  </a:cubicBezTo>
                  <a:cubicBezTo>
                    <a:pt x="46858" y="247280"/>
                    <a:pt x="46858" y="247280"/>
                    <a:pt x="46858" y="247280"/>
                  </a:cubicBezTo>
                  <a:close/>
                  <a:moveTo>
                    <a:pt x="95654" y="188072"/>
                  </a:moveTo>
                  <a:cubicBezTo>
                    <a:pt x="95654" y="188072"/>
                    <a:pt x="95654" y="188072"/>
                    <a:pt x="85198" y="207227"/>
                  </a:cubicBezTo>
                  <a:cubicBezTo>
                    <a:pt x="85198" y="207227"/>
                    <a:pt x="85198" y="207227"/>
                    <a:pt x="679468" y="207227"/>
                  </a:cubicBezTo>
                  <a:cubicBezTo>
                    <a:pt x="684696" y="207227"/>
                    <a:pt x="689924" y="203744"/>
                    <a:pt x="689924" y="198520"/>
                  </a:cubicBezTo>
                  <a:cubicBezTo>
                    <a:pt x="689924" y="191555"/>
                    <a:pt x="684696" y="188072"/>
                    <a:pt x="679468" y="188072"/>
                  </a:cubicBezTo>
                  <a:cubicBezTo>
                    <a:pt x="679468" y="188072"/>
                    <a:pt x="679468" y="188072"/>
                    <a:pt x="95654" y="188072"/>
                  </a:cubicBezTo>
                  <a:close/>
                  <a:moveTo>
                    <a:pt x="113082" y="148020"/>
                  </a:moveTo>
                  <a:lnTo>
                    <a:pt x="104368" y="167175"/>
                  </a:lnTo>
                  <a:cubicBezTo>
                    <a:pt x="104368" y="167175"/>
                    <a:pt x="104368" y="167175"/>
                    <a:pt x="646356" y="167175"/>
                  </a:cubicBezTo>
                  <a:cubicBezTo>
                    <a:pt x="651584" y="167175"/>
                    <a:pt x="655070" y="163692"/>
                    <a:pt x="655070" y="156727"/>
                  </a:cubicBezTo>
                  <a:cubicBezTo>
                    <a:pt x="655070" y="151502"/>
                    <a:pt x="651584" y="148020"/>
                    <a:pt x="646356" y="148020"/>
                  </a:cubicBezTo>
                  <a:cubicBezTo>
                    <a:pt x="646356" y="148020"/>
                    <a:pt x="646356" y="148020"/>
                    <a:pt x="113082" y="148020"/>
                  </a:cubicBezTo>
                  <a:close/>
                  <a:moveTo>
                    <a:pt x="132252" y="106226"/>
                  </a:moveTo>
                  <a:lnTo>
                    <a:pt x="121795" y="127123"/>
                  </a:lnTo>
                  <a:cubicBezTo>
                    <a:pt x="121795" y="127123"/>
                    <a:pt x="121795" y="127123"/>
                    <a:pt x="601045" y="127123"/>
                  </a:cubicBezTo>
                  <a:cubicBezTo>
                    <a:pt x="608016" y="127123"/>
                    <a:pt x="611502" y="121898"/>
                    <a:pt x="611502" y="116674"/>
                  </a:cubicBezTo>
                  <a:cubicBezTo>
                    <a:pt x="611502" y="111450"/>
                    <a:pt x="608016" y="106226"/>
                    <a:pt x="601045" y="106226"/>
                  </a:cubicBezTo>
                  <a:cubicBezTo>
                    <a:pt x="601045" y="106226"/>
                    <a:pt x="601045" y="106226"/>
                    <a:pt x="132252" y="106226"/>
                  </a:cubicBezTo>
                  <a:close/>
                  <a:moveTo>
                    <a:pt x="118310" y="87070"/>
                  </a:moveTo>
                  <a:cubicBezTo>
                    <a:pt x="118310" y="87070"/>
                    <a:pt x="492996" y="87070"/>
                    <a:pt x="588846" y="87070"/>
                  </a:cubicBezTo>
                  <a:cubicBezTo>
                    <a:pt x="641128" y="87070"/>
                    <a:pt x="665526" y="132347"/>
                    <a:pt x="743949" y="226383"/>
                  </a:cubicBezTo>
                  <a:cubicBezTo>
                    <a:pt x="616730" y="226383"/>
                    <a:pt x="55572" y="226383"/>
                    <a:pt x="55572" y="226383"/>
                  </a:cubicBezTo>
                  <a:cubicBezTo>
                    <a:pt x="55572" y="226383"/>
                    <a:pt x="55572" y="226383"/>
                    <a:pt x="118310" y="87070"/>
                  </a:cubicBezTo>
                  <a:close/>
                  <a:moveTo>
                    <a:pt x="381462" y="48759"/>
                  </a:moveTo>
                  <a:cubicBezTo>
                    <a:pt x="550506" y="48759"/>
                    <a:pt x="550506" y="48759"/>
                    <a:pt x="550506" y="48759"/>
                  </a:cubicBezTo>
                  <a:cubicBezTo>
                    <a:pt x="571419" y="48759"/>
                    <a:pt x="573162" y="52242"/>
                    <a:pt x="588846" y="67915"/>
                  </a:cubicBezTo>
                  <a:cubicBezTo>
                    <a:pt x="374491" y="67915"/>
                    <a:pt x="374491" y="67915"/>
                    <a:pt x="374491" y="67915"/>
                  </a:cubicBezTo>
                  <a:cubicBezTo>
                    <a:pt x="381462" y="48759"/>
                    <a:pt x="381462" y="48759"/>
                    <a:pt x="381462" y="48759"/>
                  </a:cubicBezTo>
                  <a:close/>
                  <a:moveTo>
                    <a:pt x="188019" y="0"/>
                  </a:moveTo>
                  <a:cubicBezTo>
                    <a:pt x="188019" y="0"/>
                    <a:pt x="188019" y="0"/>
                    <a:pt x="242043" y="0"/>
                  </a:cubicBezTo>
                  <a:lnTo>
                    <a:pt x="243786" y="67915"/>
                  </a:lnTo>
                  <a:cubicBezTo>
                    <a:pt x="243786" y="67915"/>
                    <a:pt x="243786" y="67915"/>
                    <a:pt x="160135" y="67915"/>
                  </a:cubicBezTo>
                  <a:cubicBezTo>
                    <a:pt x="160135" y="67915"/>
                    <a:pt x="160135" y="67915"/>
                    <a:pt x="1880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4349314" y="1828800"/>
            <a:ext cx="1016000" cy="1016000"/>
            <a:chOff x="4182533" y="2590800"/>
            <a:chExt cx="1016000" cy="1016000"/>
          </a:xfrm>
        </p:grpSpPr>
        <p:sp>
          <p:nvSpPr>
            <p:cNvPr id="66" name="菱形 65"/>
            <p:cNvSpPr/>
            <p:nvPr/>
          </p:nvSpPr>
          <p:spPr>
            <a:xfrm>
              <a:off x="4182533" y="2590800"/>
              <a:ext cx="1016000" cy="1016000"/>
            </a:xfrm>
            <a:prstGeom prst="diamond">
              <a:avLst/>
            </a:prstGeom>
            <a:solidFill>
              <a:srgbClr val="D0827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67" name="KSO_Shape"/>
            <p:cNvSpPr/>
            <p:nvPr/>
          </p:nvSpPr>
          <p:spPr bwMode="auto">
            <a:xfrm flipH="1">
              <a:off x="4430183" y="2940420"/>
              <a:ext cx="520700" cy="316759"/>
            </a:xfrm>
            <a:custGeom>
              <a:avLst/>
              <a:gdLst>
                <a:gd name="T0" fmla="*/ 1270082 w 7729"/>
                <a:gd name="T1" fmla="*/ 258709 h 4701"/>
                <a:gd name="T2" fmla="*/ 1162619 w 7729"/>
                <a:gd name="T3" fmla="*/ 246144 h 4701"/>
                <a:gd name="T4" fmla="*/ 1301877 w 7729"/>
                <a:gd name="T5" fmla="*/ 284827 h 4701"/>
                <a:gd name="T6" fmla="*/ 1310257 w 7729"/>
                <a:gd name="T7" fmla="*/ 277928 h 4701"/>
                <a:gd name="T8" fmla="*/ 1300152 w 7729"/>
                <a:gd name="T9" fmla="*/ 810623 h 4701"/>
                <a:gd name="T10" fmla="*/ 1301877 w 7729"/>
                <a:gd name="T11" fmla="*/ 887250 h 4701"/>
                <a:gd name="T12" fmla="*/ 1320856 w 7729"/>
                <a:gd name="T13" fmla="*/ 902773 h 4701"/>
                <a:gd name="T14" fmla="*/ 1335891 w 7729"/>
                <a:gd name="T15" fmla="*/ 839697 h 4701"/>
                <a:gd name="T16" fmla="*/ 1316666 w 7729"/>
                <a:gd name="T17" fmla="*/ 786723 h 4701"/>
                <a:gd name="T18" fmla="*/ 1061318 w 7729"/>
                <a:gd name="T19" fmla="*/ 904990 h 4701"/>
                <a:gd name="T20" fmla="*/ 1182830 w 7729"/>
                <a:gd name="T21" fmla="*/ 938746 h 4701"/>
                <a:gd name="T22" fmla="*/ 1266878 w 7729"/>
                <a:gd name="T23" fmla="*/ 911150 h 4701"/>
                <a:gd name="T24" fmla="*/ 1254801 w 7729"/>
                <a:gd name="T25" fmla="*/ 825160 h 4701"/>
                <a:gd name="T26" fmla="*/ 1285857 w 7729"/>
                <a:gd name="T27" fmla="*/ 757156 h 4701"/>
                <a:gd name="T28" fmla="*/ 1904754 w 7729"/>
                <a:gd name="T29" fmla="*/ 560291 h 4701"/>
                <a:gd name="T30" fmla="*/ 1861374 w 7729"/>
                <a:gd name="T31" fmla="*/ 610554 h 4701"/>
                <a:gd name="T32" fmla="*/ 1732961 w 7729"/>
                <a:gd name="T33" fmla="*/ 649977 h 4701"/>
                <a:gd name="T34" fmla="*/ 613475 w 7729"/>
                <a:gd name="T35" fmla="*/ 877887 h 4701"/>
                <a:gd name="T36" fmla="*/ 712557 w 7729"/>
                <a:gd name="T37" fmla="*/ 727343 h 4701"/>
                <a:gd name="T38" fmla="*/ 628017 w 7729"/>
                <a:gd name="T39" fmla="*/ 654658 h 4701"/>
                <a:gd name="T40" fmla="*/ 367740 w 7729"/>
                <a:gd name="T41" fmla="*/ 591829 h 4701"/>
                <a:gd name="T42" fmla="*/ 61865 w 7729"/>
                <a:gd name="T43" fmla="*/ 463706 h 4701"/>
                <a:gd name="T44" fmla="*/ 45351 w 7729"/>
                <a:gd name="T45" fmla="*/ 394963 h 4701"/>
                <a:gd name="T46" fmla="*/ 0 w 7729"/>
                <a:gd name="T47" fmla="*/ 21436 h 4701"/>
                <a:gd name="T48" fmla="*/ 317705 w 7729"/>
                <a:gd name="T49" fmla="*/ 279899 h 4701"/>
                <a:gd name="T50" fmla="*/ 417035 w 7729"/>
                <a:gd name="T51" fmla="*/ 341989 h 4701"/>
                <a:gd name="T52" fmla="*/ 1472684 w 7729"/>
                <a:gd name="T53" fmla="*/ 365150 h 4701"/>
                <a:gd name="T54" fmla="*/ 1629195 w 7729"/>
                <a:gd name="T55" fmla="*/ 386832 h 4701"/>
                <a:gd name="T56" fmla="*/ 1822431 w 7729"/>
                <a:gd name="T57" fmla="*/ 471837 h 4701"/>
                <a:gd name="T58" fmla="*/ 1904261 w 7729"/>
                <a:gd name="T59" fmla="*/ 551421 h 4701"/>
                <a:gd name="T60" fmla="*/ 762099 w 7729"/>
                <a:gd name="T61" fmla="*/ 472329 h 4701"/>
                <a:gd name="T62" fmla="*/ 709846 w 7729"/>
                <a:gd name="T63" fmla="*/ 459517 h 4701"/>
                <a:gd name="T64" fmla="*/ 682980 w 7729"/>
                <a:gd name="T65" fmla="*/ 505346 h 4701"/>
                <a:gd name="T66" fmla="*/ 722663 w 7729"/>
                <a:gd name="T67" fmla="*/ 545014 h 4701"/>
                <a:gd name="T68" fmla="*/ 768753 w 7729"/>
                <a:gd name="T69" fmla="*/ 518158 h 4701"/>
                <a:gd name="T70" fmla="*/ 913927 w 7729"/>
                <a:gd name="T71" fmla="*/ 472329 h 4701"/>
                <a:gd name="T72" fmla="*/ 862167 w 7729"/>
                <a:gd name="T73" fmla="*/ 459517 h 4701"/>
                <a:gd name="T74" fmla="*/ 835055 w 7729"/>
                <a:gd name="T75" fmla="*/ 505346 h 4701"/>
                <a:gd name="T76" fmla="*/ 874984 w 7729"/>
                <a:gd name="T77" fmla="*/ 545014 h 4701"/>
                <a:gd name="T78" fmla="*/ 920582 w 7729"/>
                <a:gd name="T79" fmla="*/ 518158 h 4701"/>
                <a:gd name="T80" fmla="*/ 1065755 w 7729"/>
                <a:gd name="T81" fmla="*/ 472329 h 4701"/>
                <a:gd name="T82" fmla="*/ 1013995 w 7729"/>
                <a:gd name="T83" fmla="*/ 459517 h 4701"/>
                <a:gd name="T84" fmla="*/ 986883 w 7729"/>
                <a:gd name="T85" fmla="*/ 505346 h 4701"/>
                <a:gd name="T86" fmla="*/ 1026812 w 7729"/>
                <a:gd name="T87" fmla="*/ 545014 h 4701"/>
                <a:gd name="T88" fmla="*/ 1072410 w 7729"/>
                <a:gd name="T89" fmla="*/ 518158 h 4701"/>
                <a:gd name="T90" fmla="*/ 1217583 w 7729"/>
                <a:gd name="T91" fmla="*/ 472329 h 4701"/>
                <a:gd name="T92" fmla="*/ 1165824 w 7729"/>
                <a:gd name="T93" fmla="*/ 459517 h 4701"/>
                <a:gd name="T94" fmla="*/ 1138711 w 7729"/>
                <a:gd name="T95" fmla="*/ 505346 h 4701"/>
                <a:gd name="T96" fmla="*/ 1178640 w 7729"/>
                <a:gd name="T97" fmla="*/ 545014 h 4701"/>
                <a:gd name="T98" fmla="*/ 1224238 w 7729"/>
                <a:gd name="T99" fmla="*/ 518158 h 4701"/>
                <a:gd name="T100" fmla="*/ 1369411 w 7729"/>
                <a:gd name="T101" fmla="*/ 472329 h 4701"/>
                <a:gd name="T102" fmla="*/ 1317652 w 7729"/>
                <a:gd name="T103" fmla="*/ 459517 h 4701"/>
                <a:gd name="T104" fmla="*/ 1290540 w 7729"/>
                <a:gd name="T105" fmla="*/ 505346 h 4701"/>
                <a:gd name="T106" fmla="*/ 1330468 w 7729"/>
                <a:gd name="T107" fmla="*/ 545014 h 4701"/>
                <a:gd name="T108" fmla="*/ 1376066 w 7729"/>
                <a:gd name="T109" fmla="*/ 518158 h 4701"/>
                <a:gd name="T110" fmla="*/ 1720144 w 7729"/>
                <a:gd name="T111" fmla="*/ 469866 h 4701"/>
                <a:gd name="T112" fmla="*/ 1613421 w 7729"/>
                <a:gd name="T113" fmla="*/ 480953 h 4701"/>
                <a:gd name="T114" fmla="*/ 1590006 w 7729"/>
                <a:gd name="T115" fmla="*/ 516680 h 4701"/>
                <a:gd name="T116" fmla="*/ 1625252 w 7729"/>
                <a:gd name="T117" fmla="*/ 548957 h 4701"/>
                <a:gd name="T118" fmla="*/ 1761798 w 7729"/>
                <a:gd name="T119" fmla="*/ 522593 h 47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7729" h="4701">
                  <a:moveTo>
                    <a:pt x="546" y="2296"/>
                  </a:moveTo>
                  <a:lnTo>
                    <a:pt x="917" y="2444"/>
                  </a:lnTo>
                  <a:lnTo>
                    <a:pt x="562" y="2722"/>
                  </a:lnTo>
                  <a:lnTo>
                    <a:pt x="288" y="2721"/>
                  </a:lnTo>
                  <a:lnTo>
                    <a:pt x="546" y="2296"/>
                  </a:lnTo>
                  <a:close/>
                  <a:moveTo>
                    <a:pt x="5074" y="1241"/>
                  </a:moveTo>
                  <a:lnTo>
                    <a:pt x="5074" y="1241"/>
                  </a:lnTo>
                  <a:lnTo>
                    <a:pt x="5083" y="1203"/>
                  </a:lnTo>
                  <a:lnTo>
                    <a:pt x="5093" y="1168"/>
                  </a:lnTo>
                  <a:lnTo>
                    <a:pt x="5105" y="1135"/>
                  </a:lnTo>
                  <a:lnTo>
                    <a:pt x="5119" y="1104"/>
                  </a:lnTo>
                  <a:lnTo>
                    <a:pt x="5136" y="1076"/>
                  </a:lnTo>
                  <a:lnTo>
                    <a:pt x="5144" y="1063"/>
                  </a:lnTo>
                  <a:lnTo>
                    <a:pt x="5153" y="1050"/>
                  </a:lnTo>
                  <a:lnTo>
                    <a:pt x="5163" y="1038"/>
                  </a:lnTo>
                  <a:lnTo>
                    <a:pt x="5172" y="1028"/>
                  </a:lnTo>
                  <a:lnTo>
                    <a:pt x="5183" y="1017"/>
                  </a:lnTo>
                  <a:lnTo>
                    <a:pt x="5193" y="1008"/>
                  </a:lnTo>
                  <a:lnTo>
                    <a:pt x="5184" y="1004"/>
                  </a:lnTo>
                  <a:lnTo>
                    <a:pt x="5173" y="1002"/>
                  </a:lnTo>
                  <a:lnTo>
                    <a:pt x="5163" y="999"/>
                  </a:lnTo>
                  <a:lnTo>
                    <a:pt x="5151" y="999"/>
                  </a:lnTo>
                  <a:lnTo>
                    <a:pt x="4775" y="998"/>
                  </a:lnTo>
                  <a:lnTo>
                    <a:pt x="4746" y="998"/>
                  </a:lnTo>
                  <a:lnTo>
                    <a:pt x="4717" y="999"/>
                  </a:lnTo>
                  <a:lnTo>
                    <a:pt x="4690" y="1000"/>
                  </a:lnTo>
                  <a:lnTo>
                    <a:pt x="4662" y="1004"/>
                  </a:lnTo>
                  <a:lnTo>
                    <a:pt x="4635" y="1006"/>
                  </a:lnTo>
                  <a:lnTo>
                    <a:pt x="4609" y="1010"/>
                  </a:lnTo>
                  <a:lnTo>
                    <a:pt x="4559" y="1019"/>
                  </a:lnTo>
                  <a:lnTo>
                    <a:pt x="4830" y="1241"/>
                  </a:lnTo>
                  <a:lnTo>
                    <a:pt x="5074" y="1241"/>
                  </a:lnTo>
                  <a:close/>
                  <a:moveTo>
                    <a:pt x="5313" y="1128"/>
                  </a:moveTo>
                  <a:lnTo>
                    <a:pt x="5313" y="1128"/>
                  </a:lnTo>
                  <a:lnTo>
                    <a:pt x="5310" y="1128"/>
                  </a:lnTo>
                  <a:lnTo>
                    <a:pt x="5307" y="1129"/>
                  </a:lnTo>
                  <a:lnTo>
                    <a:pt x="5300" y="1135"/>
                  </a:lnTo>
                  <a:lnTo>
                    <a:pt x="5291" y="1144"/>
                  </a:lnTo>
                  <a:lnTo>
                    <a:pt x="5282" y="1156"/>
                  </a:lnTo>
                  <a:lnTo>
                    <a:pt x="5273" y="1173"/>
                  </a:lnTo>
                  <a:lnTo>
                    <a:pt x="5264" y="1193"/>
                  </a:lnTo>
                  <a:lnTo>
                    <a:pt x="5255" y="1215"/>
                  </a:lnTo>
                  <a:lnTo>
                    <a:pt x="5247" y="1241"/>
                  </a:lnTo>
                  <a:lnTo>
                    <a:pt x="5380" y="1241"/>
                  </a:lnTo>
                  <a:lnTo>
                    <a:pt x="5372" y="1215"/>
                  </a:lnTo>
                  <a:lnTo>
                    <a:pt x="5362" y="1193"/>
                  </a:lnTo>
                  <a:lnTo>
                    <a:pt x="5354" y="1173"/>
                  </a:lnTo>
                  <a:lnTo>
                    <a:pt x="5344" y="1156"/>
                  </a:lnTo>
                  <a:lnTo>
                    <a:pt x="5335" y="1144"/>
                  </a:lnTo>
                  <a:lnTo>
                    <a:pt x="5327" y="1135"/>
                  </a:lnTo>
                  <a:lnTo>
                    <a:pt x="5320" y="1129"/>
                  </a:lnTo>
                  <a:lnTo>
                    <a:pt x="5316" y="1128"/>
                  </a:lnTo>
                  <a:lnTo>
                    <a:pt x="5313" y="1128"/>
                  </a:lnTo>
                  <a:close/>
                  <a:moveTo>
                    <a:pt x="5337" y="3193"/>
                  </a:moveTo>
                  <a:lnTo>
                    <a:pt x="5337" y="3193"/>
                  </a:lnTo>
                  <a:lnTo>
                    <a:pt x="5333" y="3193"/>
                  </a:lnTo>
                  <a:lnTo>
                    <a:pt x="5328" y="3196"/>
                  </a:lnTo>
                  <a:lnTo>
                    <a:pt x="5322" y="3201"/>
                  </a:lnTo>
                  <a:lnTo>
                    <a:pt x="5316" y="3208"/>
                  </a:lnTo>
                  <a:lnTo>
                    <a:pt x="5309" y="3218"/>
                  </a:lnTo>
                  <a:lnTo>
                    <a:pt x="5302" y="3228"/>
                  </a:lnTo>
                  <a:lnTo>
                    <a:pt x="5295" y="3241"/>
                  </a:lnTo>
                  <a:lnTo>
                    <a:pt x="5288" y="3255"/>
                  </a:lnTo>
                  <a:lnTo>
                    <a:pt x="5282" y="3272"/>
                  </a:lnTo>
                  <a:lnTo>
                    <a:pt x="5275" y="3290"/>
                  </a:lnTo>
                  <a:lnTo>
                    <a:pt x="5269" y="3310"/>
                  </a:lnTo>
                  <a:lnTo>
                    <a:pt x="5264" y="3332"/>
                  </a:lnTo>
                  <a:lnTo>
                    <a:pt x="5261" y="3356"/>
                  </a:lnTo>
                  <a:lnTo>
                    <a:pt x="5257" y="3381"/>
                  </a:lnTo>
                  <a:lnTo>
                    <a:pt x="5255" y="3408"/>
                  </a:lnTo>
                  <a:lnTo>
                    <a:pt x="5255" y="3436"/>
                  </a:lnTo>
                  <a:lnTo>
                    <a:pt x="5255" y="3466"/>
                  </a:lnTo>
                  <a:lnTo>
                    <a:pt x="5257" y="3491"/>
                  </a:lnTo>
                  <a:lnTo>
                    <a:pt x="5261" y="3517"/>
                  </a:lnTo>
                  <a:lnTo>
                    <a:pt x="5264" y="3541"/>
                  </a:lnTo>
                  <a:lnTo>
                    <a:pt x="5269" y="3562"/>
                  </a:lnTo>
                  <a:lnTo>
                    <a:pt x="5275" y="3582"/>
                  </a:lnTo>
                  <a:lnTo>
                    <a:pt x="5282" y="3601"/>
                  </a:lnTo>
                  <a:lnTo>
                    <a:pt x="5288" y="3618"/>
                  </a:lnTo>
                  <a:lnTo>
                    <a:pt x="5295" y="3632"/>
                  </a:lnTo>
                  <a:lnTo>
                    <a:pt x="5302" y="3645"/>
                  </a:lnTo>
                  <a:lnTo>
                    <a:pt x="5309" y="3655"/>
                  </a:lnTo>
                  <a:lnTo>
                    <a:pt x="5316" y="3664"/>
                  </a:lnTo>
                  <a:lnTo>
                    <a:pt x="5322" y="3671"/>
                  </a:lnTo>
                  <a:lnTo>
                    <a:pt x="5328" y="3676"/>
                  </a:lnTo>
                  <a:lnTo>
                    <a:pt x="5333" y="3679"/>
                  </a:lnTo>
                  <a:lnTo>
                    <a:pt x="5337" y="3680"/>
                  </a:lnTo>
                  <a:lnTo>
                    <a:pt x="5342" y="3679"/>
                  </a:lnTo>
                  <a:lnTo>
                    <a:pt x="5347" y="3676"/>
                  </a:lnTo>
                  <a:lnTo>
                    <a:pt x="5353" y="3671"/>
                  </a:lnTo>
                  <a:lnTo>
                    <a:pt x="5359" y="3664"/>
                  </a:lnTo>
                  <a:lnTo>
                    <a:pt x="5366" y="3655"/>
                  </a:lnTo>
                  <a:lnTo>
                    <a:pt x="5373" y="3645"/>
                  </a:lnTo>
                  <a:lnTo>
                    <a:pt x="5380" y="3632"/>
                  </a:lnTo>
                  <a:lnTo>
                    <a:pt x="5387" y="3618"/>
                  </a:lnTo>
                  <a:lnTo>
                    <a:pt x="5393" y="3601"/>
                  </a:lnTo>
                  <a:lnTo>
                    <a:pt x="5400" y="3582"/>
                  </a:lnTo>
                  <a:lnTo>
                    <a:pt x="5406" y="3562"/>
                  </a:lnTo>
                  <a:lnTo>
                    <a:pt x="5411" y="3541"/>
                  </a:lnTo>
                  <a:lnTo>
                    <a:pt x="5414" y="3517"/>
                  </a:lnTo>
                  <a:lnTo>
                    <a:pt x="5418" y="3491"/>
                  </a:lnTo>
                  <a:lnTo>
                    <a:pt x="5420" y="3466"/>
                  </a:lnTo>
                  <a:lnTo>
                    <a:pt x="5420" y="3436"/>
                  </a:lnTo>
                  <a:lnTo>
                    <a:pt x="5420" y="3408"/>
                  </a:lnTo>
                  <a:lnTo>
                    <a:pt x="5418" y="3381"/>
                  </a:lnTo>
                  <a:lnTo>
                    <a:pt x="5414" y="3356"/>
                  </a:lnTo>
                  <a:lnTo>
                    <a:pt x="5411" y="3332"/>
                  </a:lnTo>
                  <a:lnTo>
                    <a:pt x="5406" y="3310"/>
                  </a:lnTo>
                  <a:lnTo>
                    <a:pt x="5400" y="3290"/>
                  </a:lnTo>
                  <a:lnTo>
                    <a:pt x="5393" y="3272"/>
                  </a:lnTo>
                  <a:lnTo>
                    <a:pt x="5387" y="3255"/>
                  </a:lnTo>
                  <a:lnTo>
                    <a:pt x="5380" y="3241"/>
                  </a:lnTo>
                  <a:lnTo>
                    <a:pt x="5373" y="3228"/>
                  </a:lnTo>
                  <a:lnTo>
                    <a:pt x="5366" y="3218"/>
                  </a:lnTo>
                  <a:lnTo>
                    <a:pt x="5359" y="3208"/>
                  </a:lnTo>
                  <a:lnTo>
                    <a:pt x="5353" y="3201"/>
                  </a:lnTo>
                  <a:lnTo>
                    <a:pt x="5347" y="3196"/>
                  </a:lnTo>
                  <a:lnTo>
                    <a:pt x="5342" y="3193"/>
                  </a:lnTo>
                  <a:lnTo>
                    <a:pt x="5337" y="3193"/>
                  </a:lnTo>
                  <a:close/>
                  <a:moveTo>
                    <a:pt x="5217" y="3073"/>
                  </a:moveTo>
                  <a:lnTo>
                    <a:pt x="5217" y="3073"/>
                  </a:lnTo>
                  <a:lnTo>
                    <a:pt x="5208" y="3069"/>
                  </a:lnTo>
                  <a:lnTo>
                    <a:pt x="5198" y="3067"/>
                  </a:lnTo>
                  <a:lnTo>
                    <a:pt x="5186" y="3064"/>
                  </a:lnTo>
                  <a:lnTo>
                    <a:pt x="5175" y="3063"/>
                  </a:lnTo>
                  <a:lnTo>
                    <a:pt x="5142" y="3063"/>
                  </a:lnTo>
                  <a:lnTo>
                    <a:pt x="4262" y="3637"/>
                  </a:lnTo>
                  <a:lnTo>
                    <a:pt x="4284" y="3654"/>
                  </a:lnTo>
                  <a:lnTo>
                    <a:pt x="4306" y="3673"/>
                  </a:lnTo>
                  <a:lnTo>
                    <a:pt x="4332" y="3690"/>
                  </a:lnTo>
                  <a:lnTo>
                    <a:pt x="4358" y="3706"/>
                  </a:lnTo>
                  <a:lnTo>
                    <a:pt x="4386" y="3722"/>
                  </a:lnTo>
                  <a:lnTo>
                    <a:pt x="4417" y="3736"/>
                  </a:lnTo>
                  <a:lnTo>
                    <a:pt x="4449" y="3749"/>
                  </a:lnTo>
                  <a:lnTo>
                    <a:pt x="4482" y="3761"/>
                  </a:lnTo>
                  <a:lnTo>
                    <a:pt x="4516" y="3772"/>
                  </a:lnTo>
                  <a:lnTo>
                    <a:pt x="4553" y="3782"/>
                  </a:lnTo>
                  <a:lnTo>
                    <a:pt x="4590" y="3790"/>
                  </a:lnTo>
                  <a:lnTo>
                    <a:pt x="4629" y="3797"/>
                  </a:lnTo>
                  <a:lnTo>
                    <a:pt x="4669" y="3803"/>
                  </a:lnTo>
                  <a:lnTo>
                    <a:pt x="4712" y="3807"/>
                  </a:lnTo>
                  <a:lnTo>
                    <a:pt x="4754" y="3809"/>
                  </a:lnTo>
                  <a:lnTo>
                    <a:pt x="4799" y="3810"/>
                  </a:lnTo>
                  <a:lnTo>
                    <a:pt x="5175" y="3809"/>
                  </a:lnTo>
                  <a:lnTo>
                    <a:pt x="5186" y="3808"/>
                  </a:lnTo>
                  <a:lnTo>
                    <a:pt x="5198" y="3807"/>
                  </a:lnTo>
                  <a:lnTo>
                    <a:pt x="5208" y="3803"/>
                  </a:lnTo>
                  <a:lnTo>
                    <a:pt x="5217" y="3801"/>
                  </a:lnTo>
                  <a:lnTo>
                    <a:pt x="5203" y="3786"/>
                  </a:lnTo>
                  <a:lnTo>
                    <a:pt x="5189" y="3772"/>
                  </a:lnTo>
                  <a:lnTo>
                    <a:pt x="5176" y="3756"/>
                  </a:lnTo>
                  <a:lnTo>
                    <a:pt x="5163" y="3738"/>
                  </a:lnTo>
                  <a:lnTo>
                    <a:pt x="5151" y="3718"/>
                  </a:lnTo>
                  <a:lnTo>
                    <a:pt x="5140" y="3698"/>
                  </a:lnTo>
                  <a:lnTo>
                    <a:pt x="5131" y="3677"/>
                  </a:lnTo>
                  <a:lnTo>
                    <a:pt x="5121" y="3654"/>
                  </a:lnTo>
                  <a:lnTo>
                    <a:pt x="5113" y="3630"/>
                  </a:lnTo>
                  <a:lnTo>
                    <a:pt x="5106" y="3605"/>
                  </a:lnTo>
                  <a:lnTo>
                    <a:pt x="5100" y="3579"/>
                  </a:lnTo>
                  <a:lnTo>
                    <a:pt x="5094" y="3552"/>
                  </a:lnTo>
                  <a:lnTo>
                    <a:pt x="5091" y="3525"/>
                  </a:lnTo>
                  <a:lnTo>
                    <a:pt x="5087" y="3496"/>
                  </a:lnTo>
                  <a:lnTo>
                    <a:pt x="5086" y="3467"/>
                  </a:lnTo>
                  <a:lnTo>
                    <a:pt x="5085" y="3436"/>
                  </a:lnTo>
                  <a:lnTo>
                    <a:pt x="5086" y="3407"/>
                  </a:lnTo>
                  <a:lnTo>
                    <a:pt x="5087" y="3377"/>
                  </a:lnTo>
                  <a:lnTo>
                    <a:pt x="5091" y="3349"/>
                  </a:lnTo>
                  <a:lnTo>
                    <a:pt x="5094" y="3320"/>
                  </a:lnTo>
                  <a:lnTo>
                    <a:pt x="5100" y="3293"/>
                  </a:lnTo>
                  <a:lnTo>
                    <a:pt x="5106" y="3267"/>
                  </a:lnTo>
                  <a:lnTo>
                    <a:pt x="5113" y="3242"/>
                  </a:lnTo>
                  <a:lnTo>
                    <a:pt x="5121" y="3219"/>
                  </a:lnTo>
                  <a:lnTo>
                    <a:pt x="5131" y="3196"/>
                  </a:lnTo>
                  <a:lnTo>
                    <a:pt x="5140" y="3174"/>
                  </a:lnTo>
                  <a:lnTo>
                    <a:pt x="5151" y="3154"/>
                  </a:lnTo>
                  <a:lnTo>
                    <a:pt x="5163" y="3135"/>
                  </a:lnTo>
                  <a:lnTo>
                    <a:pt x="5176" y="3117"/>
                  </a:lnTo>
                  <a:lnTo>
                    <a:pt x="5189" y="3101"/>
                  </a:lnTo>
                  <a:lnTo>
                    <a:pt x="5203" y="3086"/>
                  </a:lnTo>
                  <a:lnTo>
                    <a:pt x="5217" y="3073"/>
                  </a:lnTo>
                  <a:close/>
                  <a:moveTo>
                    <a:pt x="4446" y="1241"/>
                  </a:moveTo>
                  <a:lnTo>
                    <a:pt x="2921" y="0"/>
                  </a:lnTo>
                  <a:lnTo>
                    <a:pt x="2341" y="0"/>
                  </a:lnTo>
                  <a:lnTo>
                    <a:pt x="2419" y="160"/>
                  </a:lnTo>
                  <a:lnTo>
                    <a:pt x="2600" y="533"/>
                  </a:lnTo>
                  <a:lnTo>
                    <a:pt x="2702" y="746"/>
                  </a:lnTo>
                  <a:lnTo>
                    <a:pt x="2800" y="949"/>
                  </a:lnTo>
                  <a:lnTo>
                    <a:pt x="2882" y="1121"/>
                  </a:lnTo>
                  <a:lnTo>
                    <a:pt x="2912" y="1189"/>
                  </a:lnTo>
                  <a:lnTo>
                    <a:pt x="2936" y="1241"/>
                  </a:lnTo>
                  <a:lnTo>
                    <a:pt x="4446" y="1241"/>
                  </a:lnTo>
                  <a:close/>
                  <a:moveTo>
                    <a:pt x="7728" y="2274"/>
                  </a:moveTo>
                  <a:lnTo>
                    <a:pt x="7728" y="2274"/>
                  </a:lnTo>
                  <a:lnTo>
                    <a:pt x="7727" y="2286"/>
                  </a:lnTo>
                  <a:lnTo>
                    <a:pt x="7724" y="2297"/>
                  </a:lnTo>
                  <a:lnTo>
                    <a:pt x="7720" y="2309"/>
                  </a:lnTo>
                  <a:lnTo>
                    <a:pt x="7716" y="2320"/>
                  </a:lnTo>
                  <a:lnTo>
                    <a:pt x="7711" y="2332"/>
                  </a:lnTo>
                  <a:lnTo>
                    <a:pt x="7705" y="2342"/>
                  </a:lnTo>
                  <a:lnTo>
                    <a:pt x="7699" y="2353"/>
                  </a:lnTo>
                  <a:lnTo>
                    <a:pt x="7690" y="2365"/>
                  </a:lnTo>
                  <a:lnTo>
                    <a:pt x="7674" y="2385"/>
                  </a:lnTo>
                  <a:lnTo>
                    <a:pt x="7654" y="2405"/>
                  </a:lnTo>
                  <a:lnTo>
                    <a:pt x="7633" y="2425"/>
                  </a:lnTo>
                  <a:lnTo>
                    <a:pt x="7608" y="2442"/>
                  </a:lnTo>
                  <a:lnTo>
                    <a:pt x="7582" y="2461"/>
                  </a:lnTo>
                  <a:lnTo>
                    <a:pt x="7552" y="2478"/>
                  </a:lnTo>
                  <a:lnTo>
                    <a:pt x="7522" y="2494"/>
                  </a:lnTo>
                  <a:lnTo>
                    <a:pt x="7490" y="2510"/>
                  </a:lnTo>
                  <a:lnTo>
                    <a:pt x="7457" y="2525"/>
                  </a:lnTo>
                  <a:lnTo>
                    <a:pt x="7421" y="2539"/>
                  </a:lnTo>
                  <a:lnTo>
                    <a:pt x="7385" y="2552"/>
                  </a:lnTo>
                  <a:lnTo>
                    <a:pt x="7347" y="2565"/>
                  </a:lnTo>
                  <a:lnTo>
                    <a:pt x="7309" y="2577"/>
                  </a:lnTo>
                  <a:lnTo>
                    <a:pt x="7270" y="2588"/>
                  </a:lnTo>
                  <a:lnTo>
                    <a:pt x="7231" y="2598"/>
                  </a:lnTo>
                  <a:lnTo>
                    <a:pt x="7191" y="2608"/>
                  </a:lnTo>
                  <a:lnTo>
                    <a:pt x="7151" y="2616"/>
                  </a:lnTo>
                  <a:lnTo>
                    <a:pt x="7111" y="2624"/>
                  </a:lnTo>
                  <a:lnTo>
                    <a:pt x="7070" y="2631"/>
                  </a:lnTo>
                  <a:lnTo>
                    <a:pt x="7031" y="2638"/>
                  </a:lnTo>
                  <a:lnTo>
                    <a:pt x="6952" y="2649"/>
                  </a:lnTo>
                  <a:lnTo>
                    <a:pt x="6876" y="2656"/>
                  </a:lnTo>
                  <a:lnTo>
                    <a:pt x="6804" y="2661"/>
                  </a:lnTo>
                  <a:lnTo>
                    <a:pt x="6771" y="2662"/>
                  </a:lnTo>
                  <a:lnTo>
                    <a:pt x="6739" y="2662"/>
                  </a:lnTo>
                  <a:lnTo>
                    <a:pt x="5300" y="2662"/>
                  </a:lnTo>
                  <a:lnTo>
                    <a:pt x="2175" y="4700"/>
                  </a:lnTo>
                  <a:lnTo>
                    <a:pt x="1595" y="4701"/>
                  </a:lnTo>
                  <a:lnTo>
                    <a:pt x="1726" y="4535"/>
                  </a:lnTo>
                  <a:lnTo>
                    <a:pt x="2027" y="4153"/>
                  </a:lnTo>
                  <a:lnTo>
                    <a:pt x="2197" y="3938"/>
                  </a:lnTo>
                  <a:lnTo>
                    <a:pt x="2357" y="3733"/>
                  </a:lnTo>
                  <a:lnTo>
                    <a:pt x="2489" y="3563"/>
                  </a:lnTo>
                  <a:lnTo>
                    <a:pt x="2539" y="3497"/>
                  </a:lnTo>
                  <a:lnTo>
                    <a:pt x="2576" y="3449"/>
                  </a:lnTo>
                  <a:lnTo>
                    <a:pt x="2634" y="3372"/>
                  </a:lnTo>
                  <a:lnTo>
                    <a:pt x="2695" y="3290"/>
                  </a:lnTo>
                  <a:lnTo>
                    <a:pt x="2726" y="3246"/>
                  </a:lnTo>
                  <a:lnTo>
                    <a:pt x="2758" y="3201"/>
                  </a:lnTo>
                  <a:lnTo>
                    <a:pt x="2787" y="3154"/>
                  </a:lnTo>
                  <a:lnTo>
                    <a:pt x="2817" y="3107"/>
                  </a:lnTo>
                  <a:lnTo>
                    <a:pt x="2844" y="3057"/>
                  </a:lnTo>
                  <a:lnTo>
                    <a:pt x="2857" y="3031"/>
                  </a:lnTo>
                  <a:lnTo>
                    <a:pt x="2869" y="3005"/>
                  </a:lnTo>
                  <a:lnTo>
                    <a:pt x="2880" y="2979"/>
                  </a:lnTo>
                  <a:lnTo>
                    <a:pt x="2891" y="2952"/>
                  </a:lnTo>
                  <a:lnTo>
                    <a:pt x="2902" y="2925"/>
                  </a:lnTo>
                  <a:lnTo>
                    <a:pt x="2911" y="2898"/>
                  </a:lnTo>
                  <a:lnTo>
                    <a:pt x="2919" y="2870"/>
                  </a:lnTo>
                  <a:lnTo>
                    <a:pt x="2927" y="2841"/>
                  </a:lnTo>
                  <a:lnTo>
                    <a:pt x="2934" y="2813"/>
                  </a:lnTo>
                  <a:lnTo>
                    <a:pt x="2939" y="2783"/>
                  </a:lnTo>
                  <a:lnTo>
                    <a:pt x="2943" y="2754"/>
                  </a:lnTo>
                  <a:lnTo>
                    <a:pt x="2947" y="2723"/>
                  </a:lnTo>
                  <a:lnTo>
                    <a:pt x="2949" y="2694"/>
                  </a:lnTo>
                  <a:lnTo>
                    <a:pt x="2950" y="2662"/>
                  </a:lnTo>
                  <a:lnTo>
                    <a:pt x="2686" y="2662"/>
                  </a:lnTo>
                  <a:lnTo>
                    <a:pt x="2617" y="2661"/>
                  </a:lnTo>
                  <a:lnTo>
                    <a:pt x="2548" y="2657"/>
                  </a:lnTo>
                  <a:lnTo>
                    <a:pt x="2477" y="2650"/>
                  </a:lnTo>
                  <a:lnTo>
                    <a:pt x="2405" y="2642"/>
                  </a:lnTo>
                  <a:lnTo>
                    <a:pt x="2331" y="2631"/>
                  </a:lnTo>
                  <a:lnTo>
                    <a:pt x="2257" y="2618"/>
                  </a:lnTo>
                  <a:lnTo>
                    <a:pt x="2182" y="2603"/>
                  </a:lnTo>
                  <a:lnTo>
                    <a:pt x="2106" y="2586"/>
                  </a:lnTo>
                  <a:lnTo>
                    <a:pt x="2030" y="2568"/>
                  </a:lnTo>
                  <a:lnTo>
                    <a:pt x="1953" y="2547"/>
                  </a:lnTo>
                  <a:lnTo>
                    <a:pt x="1876" y="2526"/>
                  </a:lnTo>
                  <a:lnTo>
                    <a:pt x="1800" y="2504"/>
                  </a:lnTo>
                  <a:lnTo>
                    <a:pt x="1722" y="2480"/>
                  </a:lnTo>
                  <a:lnTo>
                    <a:pt x="1645" y="2454"/>
                  </a:lnTo>
                  <a:lnTo>
                    <a:pt x="1568" y="2429"/>
                  </a:lnTo>
                  <a:lnTo>
                    <a:pt x="1492" y="2402"/>
                  </a:lnTo>
                  <a:lnTo>
                    <a:pt x="1339" y="2347"/>
                  </a:lnTo>
                  <a:lnTo>
                    <a:pt x="1189" y="2290"/>
                  </a:lnTo>
                  <a:lnTo>
                    <a:pt x="1044" y="2234"/>
                  </a:lnTo>
                  <a:lnTo>
                    <a:pt x="904" y="2177"/>
                  </a:lnTo>
                  <a:lnTo>
                    <a:pt x="640" y="2070"/>
                  </a:lnTo>
                  <a:lnTo>
                    <a:pt x="519" y="2021"/>
                  </a:lnTo>
                  <a:lnTo>
                    <a:pt x="406" y="1978"/>
                  </a:lnTo>
                  <a:lnTo>
                    <a:pt x="375" y="1965"/>
                  </a:lnTo>
                  <a:lnTo>
                    <a:pt x="346" y="1950"/>
                  </a:lnTo>
                  <a:lnTo>
                    <a:pt x="319" y="1934"/>
                  </a:lnTo>
                  <a:lnTo>
                    <a:pt x="294" y="1919"/>
                  </a:lnTo>
                  <a:lnTo>
                    <a:pt x="273" y="1901"/>
                  </a:lnTo>
                  <a:lnTo>
                    <a:pt x="251" y="1882"/>
                  </a:lnTo>
                  <a:lnTo>
                    <a:pt x="234" y="1863"/>
                  </a:lnTo>
                  <a:lnTo>
                    <a:pt x="218" y="1844"/>
                  </a:lnTo>
                  <a:lnTo>
                    <a:pt x="204" y="1824"/>
                  </a:lnTo>
                  <a:lnTo>
                    <a:pt x="192" y="1804"/>
                  </a:lnTo>
                  <a:lnTo>
                    <a:pt x="183" y="1783"/>
                  </a:lnTo>
                  <a:lnTo>
                    <a:pt x="176" y="1762"/>
                  </a:lnTo>
                  <a:lnTo>
                    <a:pt x="170" y="1742"/>
                  </a:lnTo>
                  <a:lnTo>
                    <a:pt x="166" y="1720"/>
                  </a:lnTo>
                  <a:lnTo>
                    <a:pt x="164" y="1700"/>
                  </a:lnTo>
                  <a:lnTo>
                    <a:pt x="165" y="1680"/>
                  </a:lnTo>
                  <a:lnTo>
                    <a:pt x="166" y="1660"/>
                  </a:lnTo>
                  <a:lnTo>
                    <a:pt x="171" y="1640"/>
                  </a:lnTo>
                  <a:lnTo>
                    <a:pt x="177" y="1621"/>
                  </a:lnTo>
                  <a:lnTo>
                    <a:pt x="184" y="1603"/>
                  </a:lnTo>
                  <a:lnTo>
                    <a:pt x="193" y="1587"/>
                  </a:lnTo>
                  <a:lnTo>
                    <a:pt x="204" y="1570"/>
                  </a:lnTo>
                  <a:lnTo>
                    <a:pt x="217" y="1555"/>
                  </a:lnTo>
                  <a:lnTo>
                    <a:pt x="231" y="1541"/>
                  </a:lnTo>
                  <a:lnTo>
                    <a:pt x="247" y="1528"/>
                  </a:lnTo>
                  <a:lnTo>
                    <a:pt x="264" y="1516"/>
                  </a:lnTo>
                  <a:lnTo>
                    <a:pt x="284" y="1507"/>
                  </a:lnTo>
                  <a:lnTo>
                    <a:pt x="304" y="1497"/>
                  </a:lnTo>
                  <a:lnTo>
                    <a:pt x="327" y="1491"/>
                  </a:lnTo>
                  <a:lnTo>
                    <a:pt x="350" y="1485"/>
                  </a:lnTo>
                  <a:lnTo>
                    <a:pt x="375" y="1483"/>
                  </a:lnTo>
                  <a:lnTo>
                    <a:pt x="402" y="1482"/>
                  </a:lnTo>
                  <a:lnTo>
                    <a:pt x="407" y="1482"/>
                  </a:lnTo>
                  <a:lnTo>
                    <a:pt x="0" y="87"/>
                  </a:lnTo>
                  <a:lnTo>
                    <a:pt x="447" y="87"/>
                  </a:lnTo>
                  <a:lnTo>
                    <a:pt x="533" y="199"/>
                  </a:lnTo>
                  <a:lnTo>
                    <a:pt x="739" y="464"/>
                  </a:lnTo>
                  <a:lnTo>
                    <a:pt x="859" y="619"/>
                  </a:lnTo>
                  <a:lnTo>
                    <a:pt x="977" y="770"/>
                  </a:lnTo>
                  <a:lnTo>
                    <a:pt x="1084" y="904"/>
                  </a:lnTo>
                  <a:lnTo>
                    <a:pt x="1168" y="1008"/>
                  </a:lnTo>
                  <a:lnTo>
                    <a:pt x="1192" y="1035"/>
                  </a:lnTo>
                  <a:lnTo>
                    <a:pt x="1215" y="1061"/>
                  </a:lnTo>
                  <a:lnTo>
                    <a:pt x="1239" y="1087"/>
                  </a:lnTo>
                  <a:lnTo>
                    <a:pt x="1264" y="1111"/>
                  </a:lnTo>
                  <a:lnTo>
                    <a:pt x="1289" y="1136"/>
                  </a:lnTo>
                  <a:lnTo>
                    <a:pt x="1313" y="1159"/>
                  </a:lnTo>
                  <a:lnTo>
                    <a:pt x="1339" y="1181"/>
                  </a:lnTo>
                  <a:lnTo>
                    <a:pt x="1366" y="1203"/>
                  </a:lnTo>
                  <a:lnTo>
                    <a:pt x="1392" y="1223"/>
                  </a:lnTo>
                  <a:lnTo>
                    <a:pt x="1421" y="1244"/>
                  </a:lnTo>
                  <a:lnTo>
                    <a:pt x="1448" y="1264"/>
                  </a:lnTo>
                  <a:lnTo>
                    <a:pt x="1476" y="1281"/>
                  </a:lnTo>
                  <a:lnTo>
                    <a:pt x="1506" y="1299"/>
                  </a:lnTo>
                  <a:lnTo>
                    <a:pt x="1535" y="1316"/>
                  </a:lnTo>
                  <a:lnTo>
                    <a:pt x="1565" y="1332"/>
                  </a:lnTo>
                  <a:lnTo>
                    <a:pt x="1595" y="1347"/>
                  </a:lnTo>
                  <a:lnTo>
                    <a:pt x="1627" y="1362"/>
                  </a:lnTo>
                  <a:lnTo>
                    <a:pt x="1659" y="1375"/>
                  </a:lnTo>
                  <a:lnTo>
                    <a:pt x="1692" y="1388"/>
                  </a:lnTo>
                  <a:lnTo>
                    <a:pt x="1725" y="1399"/>
                  </a:lnTo>
                  <a:lnTo>
                    <a:pt x="1759" y="1411"/>
                  </a:lnTo>
                  <a:lnTo>
                    <a:pt x="1794" y="1421"/>
                  </a:lnTo>
                  <a:lnTo>
                    <a:pt x="1829" y="1431"/>
                  </a:lnTo>
                  <a:lnTo>
                    <a:pt x="1866" y="1439"/>
                  </a:lnTo>
                  <a:lnTo>
                    <a:pt x="1902" y="1448"/>
                  </a:lnTo>
                  <a:lnTo>
                    <a:pt x="1940" y="1455"/>
                  </a:lnTo>
                  <a:lnTo>
                    <a:pt x="1979" y="1461"/>
                  </a:lnTo>
                  <a:lnTo>
                    <a:pt x="2018" y="1467"/>
                  </a:lnTo>
                  <a:lnTo>
                    <a:pt x="2058" y="1471"/>
                  </a:lnTo>
                  <a:lnTo>
                    <a:pt x="2099" y="1476"/>
                  </a:lnTo>
                  <a:lnTo>
                    <a:pt x="2141" y="1480"/>
                  </a:lnTo>
                  <a:lnTo>
                    <a:pt x="2183" y="1482"/>
                  </a:lnTo>
                  <a:lnTo>
                    <a:pt x="5975" y="1482"/>
                  </a:lnTo>
                  <a:lnTo>
                    <a:pt x="6025" y="1482"/>
                  </a:lnTo>
                  <a:lnTo>
                    <a:pt x="6075" y="1484"/>
                  </a:lnTo>
                  <a:lnTo>
                    <a:pt x="6125" y="1487"/>
                  </a:lnTo>
                  <a:lnTo>
                    <a:pt x="6174" y="1491"/>
                  </a:lnTo>
                  <a:lnTo>
                    <a:pt x="6224" y="1496"/>
                  </a:lnTo>
                  <a:lnTo>
                    <a:pt x="6273" y="1502"/>
                  </a:lnTo>
                  <a:lnTo>
                    <a:pt x="6323" y="1509"/>
                  </a:lnTo>
                  <a:lnTo>
                    <a:pt x="6371" y="1517"/>
                  </a:lnTo>
                  <a:lnTo>
                    <a:pt x="6420" y="1526"/>
                  </a:lnTo>
                  <a:lnTo>
                    <a:pt x="6468" y="1536"/>
                  </a:lnTo>
                  <a:lnTo>
                    <a:pt x="6515" y="1547"/>
                  </a:lnTo>
                  <a:lnTo>
                    <a:pt x="6562" y="1557"/>
                  </a:lnTo>
                  <a:lnTo>
                    <a:pt x="6610" y="1570"/>
                  </a:lnTo>
                  <a:lnTo>
                    <a:pt x="6656" y="1582"/>
                  </a:lnTo>
                  <a:lnTo>
                    <a:pt x="6700" y="1596"/>
                  </a:lnTo>
                  <a:lnTo>
                    <a:pt x="6746" y="1611"/>
                  </a:lnTo>
                  <a:lnTo>
                    <a:pt x="6825" y="1638"/>
                  </a:lnTo>
                  <a:lnTo>
                    <a:pt x="6901" y="1666"/>
                  </a:lnTo>
                  <a:lnTo>
                    <a:pt x="6974" y="1696"/>
                  </a:lnTo>
                  <a:lnTo>
                    <a:pt x="7044" y="1725"/>
                  </a:lnTo>
                  <a:lnTo>
                    <a:pt x="7110" y="1756"/>
                  </a:lnTo>
                  <a:lnTo>
                    <a:pt x="7174" y="1788"/>
                  </a:lnTo>
                  <a:lnTo>
                    <a:pt x="7234" y="1818"/>
                  </a:lnTo>
                  <a:lnTo>
                    <a:pt x="7290" y="1850"/>
                  </a:lnTo>
                  <a:lnTo>
                    <a:pt x="7344" y="1882"/>
                  </a:lnTo>
                  <a:lnTo>
                    <a:pt x="7394" y="1915"/>
                  </a:lnTo>
                  <a:lnTo>
                    <a:pt x="7443" y="1947"/>
                  </a:lnTo>
                  <a:lnTo>
                    <a:pt x="7488" y="1979"/>
                  </a:lnTo>
                  <a:lnTo>
                    <a:pt x="7529" y="2011"/>
                  </a:lnTo>
                  <a:lnTo>
                    <a:pt x="7567" y="2042"/>
                  </a:lnTo>
                  <a:lnTo>
                    <a:pt x="7602" y="2073"/>
                  </a:lnTo>
                  <a:lnTo>
                    <a:pt x="7635" y="2104"/>
                  </a:lnTo>
                  <a:lnTo>
                    <a:pt x="7660" y="2131"/>
                  </a:lnTo>
                  <a:lnTo>
                    <a:pt x="7681" y="2155"/>
                  </a:lnTo>
                  <a:lnTo>
                    <a:pt x="7698" y="2178"/>
                  </a:lnTo>
                  <a:lnTo>
                    <a:pt x="7711" y="2199"/>
                  </a:lnTo>
                  <a:lnTo>
                    <a:pt x="7720" y="2219"/>
                  </a:lnTo>
                  <a:lnTo>
                    <a:pt x="7724" y="2230"/>
                  </a:lnTo>
                  <a:lnTo>
                    <a:pt x="7726" y="2238"/>
                  </a:lnTo>
                  <a:lnTo>
                    <a:pt x="7728" y="2248"/>
                  </a:lnTo>
                  <a:lnTo>
                    <a:pt x="7729" y="2256"/>
                  </a:lnTo>
                  <a:lnTo>
                    <a:pt x="7729" y="2265"/>
                  </a:lnTo>
                  <a:lnTo>
                    <a:pt x="7728" y="2274"/>
                  </a:lnTo>
                  <a:close/>
                  <a:moveTo>
                    <a:pt x="3133" y="2032"/>
                  </a:moveTo>
                  <a:lnTo>
                    <a:pt x="3133" y="2032"/>
                  </a:lnTo>
                  <a:lnTo>
                    <a:pt x="3132" y="2014"/>
                  </a:lnTo>
                  <a:lnTo>
                    <a:pt x="3128" y="1995"/>
                  </a:lnTo>
                  <a:lnTo>
                    <a:pt x="3125" y="1979"/>
                  </a:lnTo>
                  <a:lnTo>
                    <a:pt x="3119" y="1962"/>
                  </a:lnTo>
                  <a:lnTo>
                    <a:pt x="3111" y="1946"/>
                  </a:lnTo>
                  <a:lnTo>
                    <a:pt x="3101" y="1932"/>
                  </a:lnTo>
                  <a:lnTo>
                    <a:pt x="3092" y="1917"/>
                  </a:lnTo>
                  <a:lnTo>
                    <a:pt x="3080" y="1904"/>
                  </a:lnTo>
                  <a:lnTo>
                    <a:pt x="3067" y="1893"/>
                  </a:lnTo>
                  <a:lnTo>
                    <a:pt x="3053" y="1882"/>
                  </a:lnTo>
                  <a:lnTo>
                    <a:pt x="3037" y="1873"/>
                  </a:lnTo>
                  <a:lnTo>
                    <a:pt x="3022" y="1865"/>
                  </a:lnTo>
                  <a:lnTo>
                    <a:pt x="3006" y="1860"/>
                  </a:lnTo>
                  <a:lnTo>
                    <a:pt x="2988" y="1855"/>
                  </a:lnTo>
                  <a:lnTo>
                    <a:pt x="2970" y="1852"/>
                  </a:lnTo>
                  <a:lnTo>
                    <a:pt x="2951" y="1851"/>
                  </a:lnTo>
                  <a:lnTo>
                    <a:pt x="2932" y="1852"/>
                  </a:lnTo>
                  <a:lnTo>
                    <a:pt x="2915" y="1855"/>
                  </a:lnTo>
                  <a:lnTo>
                    <a:pt x="2898" y="1860"/>
                  </a:lnTo>
                  <a:lnTo>
                    <a:pt x="2880" y="1865"/>
                  </a:lnTo>
                  <a:lnTo>
                    <a:pt x="2865" y="1873"/>
                  </a:lnTo>
                  <a:lnTo>
                    <a:pt x="2850" y="1882"/>
                  </a:lnTo>
                  <a:lnTo>
                    <a:pt x="2837" y="1893"/>
                  </a:lnTo>
                  <a:lnTo>
                    <a:pt x="2824" y="1904"/>
                  </a:lnTo>
                  <a:lnTo>
                    <a:pt x="2812" y="1917"/>
                  </a:lnTo>
                  <a:lnTo>
                    <a:pt x="2801" y="1932"/>
                  </a:lnTo>
                  <a:lnTo>
                    <a:pt x="2792" y="1946"/>
                  </a:lnTo>
                  <a:lnTo>
                    <a:pt x="2785" y="1962"/>
                  </a:lnTo>
                  <a:lnTo>
                    <a:pt x="2778" y="1979"/>
                  </a:lnTo>
                  <a:lnTo>
                    <a:pt x="2774" y="1995"/>
                  </a:lnTo>
                  <a:lnTo>
                    <a:pt x="2771" y="2014"/>
                  </a:lnTo>
                  <a:lnTo>
                    <a:pt x="2771" y="2032"/>
                  </a:lnTo>
                  <a:lnTo>
                    <a:pt x="2771" y="2051"/>
                  </a:lnTo>
                  <a:lnTo>
                    <a:pt x="2774" y="2068"/>
                  </a:lnTo>
                  <a:lnTo>
                    <a:pt x="2778" y="2086"/>
                  </a:lnTo>
                  <a:lnTo>
                    <a:pt x="2785" y="2103"/>
                  </a:lnTo>
                  <a:lnTo>
                    <a:pt x="2792" y="2118"/>
                  </a:lnTo>
                  <a:lnTo>
                    <a:pt x="2801" y="2133"/>
                  </a:lnTo>
                  <a:lnTo>
                    <a:pt x="2812" y="2147"/>
                  </a:lnTo>
                  <a:lnTo>
                    <a:pt x="2824" y="2160"/>
                  </a:lnTo>
                  <a:lnTo>
                    <a:pt x="2837" y="2172"/>
                  </a:lnTo>
                  <a:lnTo>
                    <a:pt x="2850" y="2183"/>
                  </a:lnTo>
                  <a:lnTo>
                    <a:pt x="2865" y="2191"/>
                  </a:lnTo>
                  <a:lnTo>
                    <a:pt x="2880" y="2199"/>
                  </a:lnTo>
                  <a:lnTo>
                    <a:pt x="2898" y="2205"/>
                  </a:lnTo>
                  <a:lnTo>
                    <a:pt x="2915" y="2210"/>
                  </a:lnTo>
                  <a:lnTo>
                    <a:pt x="2932" y="2212"/>
                  </a:lnTo>
                  <a:lnTo>
                    <a:pt x="2951" y="2214"/>
                  </a:lnTo>
                  <a:lnTo>
                    <a:pt x="2970" y="2212"/>
                  </a:lnTo>
                  <a:lnTo>
                    <a:pt x="2988" y="2210"/>
                  </a:lnTo>
                  <a:lnTo>
                    <a:pt x="3006" y="2205"/>
                  </a:lnTo>
                  <a:lnTo>
                    <a:pt x="3022" y="2199"/>
                  </a:lnTo>
                  <a:lnTo>
                    <a:pt x="3037" y="2191"/>
                  </a:lnTo>
                  <a:lnTo>
                    <a:pt x="3053" y="2183"/>
                  </a:lnTo>
                  <a:lnTo>
                    <a:pt x="3067" y="2172"/>
                  </a:lnTo>
                  <a:lnTo>
                    <a:pt x="3080" y="2160"/>
                  </a:lnTo>
                  <a:lnTo>
                    <a:pt x="3092" y="2147"/>
                  </a:lnTo>
                  <a:lnTo>
                    <a:pt x="3101" y="2133"/>
                  </a:lnTo>
                  <a:lnTo>
                    <a:pt x="3111" y="2118"/>
                  </a:lnTo>
                  <a:lnTo>
                    <a:pt x="3119" y="2103"/>
                  </a:lnTo>
                  <a:lnTo>
                    <a:pt x="3125" y="2086"/>
                  </a:lnTo>
                  <a:lnTo>
                    <a:pt x="3128" y="2068"/>
                  </a:lnTo>
                  <a:lnTo>
                    <a:pt x="3132" y="2051"/>
                  </a:lnTo>
                  <a:lnTo>
                    <a:pt x="3133" y="2032"/>
                  </a:lnTo>
                  <a:close/>
                  <a:moveTo>
                    <a:pt x="3749" y="2032"/>
                  </a:moveTo>
                  <a:lnTo>
                    <a:pt x="3749" y="2032"/>
                  </a:lnTo>
                  <a:lnTo>
                    <a:pt x="3748" y="2014"/>
                  </a:lnTo>
                  <a:lnTo>
                    <a:pt x="3745" y="1995"/>
                  </a:lnTo>
                  <a:lnTo>
                    <a:pt x="3741" y="1979"/>
                  </a:lnTo>
                  <a:lnTo>
                    <a:pt x="3735" y="1962"/>
                  </a:lnTo>
                  <a:lnTo>
                    <a:pt x="3727" y="1946"/>
                  </a:lnTo>
                  <a:lnTo>
                    <a:pt x="3718" y="1930"/>
                  </a:lnTo>
                  <a:lnTo>
                    <a:pt x="3708" y="1917"/>
                  </a:lnTo>
                  <a:lnTo>
                    <a:pt x="3696" y="1904"/>
                  </a:lnTo>
                  <a:lnTo>
                    <a:pt x="3683" y="1893"/>
                  </a:lnTo>
                  <a:lnTo>
                    <a:pt x="3669" y="1882"/>
                  </a:lnTo>
                  <a:lnTo>
                    <a:pt x="3653" y="1873"/>
                  </a:lnTo>
                  <a:lnTo>
                    <a:pt x="3638" y="1865"/>
                  </a:lnTo>
                  <a:lnTo>
                    <a:pt x="3622" y="1860"/>
                  </a:lnTo>
                  <a:lnTo>
                    <a:pt x="3604" y="1855"/>
                  </a:lnTo>
                  <a:lnTo>
                    <a:pt x="3586" y="1852"/>
                  </a:lnTo>
                  <a:lnTo>
                    <a:pt x="3567" y="1851"/>
                  </a:lnTo>
                  <a:lnTo>
                    <a:pt x="3550" y="1852"/>
                  </a:lnTo>
                  <a:lnTo>
                    <a:pt x="3531" y="1855"/>
                  </a:lnTo>
                  <a:lnTo>
                    <a:pt x="3514" y="1860"/>
                  </a:lnTo>
                  <a:lnTo>
                    <a:pt x="3498" y="1865"/>
                  </a:lnTo>
                  <a:lnTo>
                    <a:pt x="3481" y="1873"/>
                  </a:lnTo>
                  <a:lnTo>
                    <a:pt x="3466" y="1882"/>
                  </a:lnTo>
                  <a:lnTo>
                    <a:pt x="3453" y="1893"/>
                  </a:lnTo>
                  <a:lnTo>
                    <a:pt x="3440" y="1904"/>
                  </a:lnTo>
                  <a:lnTo>
                    <a:pt x="3428" y="1917"/>
                  </a:lnTo>
                  <a:lnTo>
                    <a:pt x="3417" y="1930"/>
                  </a:lnTo>
                  <a:lnTo>
                    <a:pt x="3408" y="1946"/>
                  </a:lnTo>
                  <a:lnTo>
                    <a:pt x="3401" y="1962"/>
                  </a:lnTo>
                  <a:lnTo>
                    <a:pt x="3395" y="1979"/>
                  </a:lnTo>
                  <a:lnTo>
                    <a:pt x="3390" y="1995"/>
                  </a:lnTo>
                  <a:lnTo>
                    <a:pt x="3388" y="2014"/>
                  </a:lnTo>
                  <a:lnTo>
                    <a:pt x="3387" y="2032"/>
                  </a:lnTo>
                  <a:lnTo>
                    <a:pt x="3388" y="2051"/>
                  </a:lnTo>
                  <a:lnTo>
                    <a:pt x="3390" y="2068"/>
                  </a:lnTo>
                  <a:lnTo>
                    <a:pt x="3395" y="2086"/>
                  </a:lnTo>
                  <a:lnTo>
                    <a:pt x="3401" y="2103"/>
                  </a:lnTo>
                  <a:lnTo>
                    <a:pt x="3408" y="2118"/>
                  </a:lnTo>
                  <a:lnTo>
                    <a:pt x="3417" y="2133"/>
                  </a:lnTo>
                  <a:lnTo>
                    <a:pt x="3428" y="2147"/>
                  </a:lnTo>
                  <a:lnTo>
                    <a:pt x="3440" y="2160"/>
                  </a:lnTo>
                  <a:lnTo>
                    <a:pt x="3453" y="2172"/>
                  </a:lnTo>
                  <a:lnTo>
                    <a:pt x="3466" y="2183"/>
                  </a:lnTo>
                  <a:lnTo>
                    <a:pt x="3481" y="2191"/>
                  </a:lnTo>
                  <a:lnTo>
                    <a:pt x="3498" y="2199"/>
                  </a:lnTo>
                  <a:lnTo>
                    <a:pt x="3514" y="2205"/>
                  </a:lnTo>
                  <a:lnTo>
                    <a:pt x="3531" y="2210"/>
                  </a:lnTo>
                  <a:lnTo>
                    <a:pt x="3550" y="2212"/>
                  </a:lnTo>
                  <a:lnTo>
                    <a:pt x="3567" y="2214"/>
                  </a:lnTo>
                  <a:lnTo>
                    <a:pt x="3586" y="2212"/>
                  </a:lnTo>
                  <a:lnTo>
                    <a:pt x="3604" y="2210"/>
                  </a:lnTo>
                  <a:lnTo>
                    <a:pt x="3622" y="2205"/>
                  </a:lnTo>
                  <a:lnTo>
                    <a:pt x="3638" y="2199"/>
                  </a:lnTo>
                  <a:lnTo>
                    <a:pt x="3653" y="2191"/>
                  </a:lnTo>
                  <a:lnTo>
                    <a:pt x="3669" y="2183"/>
                  </a:lnTo>
                  <a:lnTo>
                    <a:pt x="3683" y="2172"/>
                  </a:lnTo>
                  <a:lnTo>
                    <a:pt x="3696" y="2160"/>
                  </a:lnTo>
                  <a:lnTo>
                    <a:pt x="3708" y="2147"/>
                  </a:lnTo>
                  <a:lnTo>
                    <a:pt x="3718" y="2133"/>
                  </a:lnTo>
                  <a:lnTo>
                    <a:pt x="3727" y="2118"/>
                  </a:lnTo>
                  <a:lnTo>
                    <a:pt x="3735" y="2103"/>
                  </a:lnTo>
                  <a:lnTo>
                    <a:pt x="3741" y="2086"/>
                  </a:lnTo>
                  <a:lnTo>
                    <a:pt x="3745" y="2068"/>
                  </a:lnTo>
                  <a:lnTo>
                    <a:pt x="3748" y="2051"/>
                  </a:lnTo>
                  <a:lnTo>
                    <a:pt x="3749" y="2032"/>
                  </a:lnTo>
                  <a:close/>
                  <a:moveTo>
                    <a:pt x="4365" y="2032"/>
                  </a:moveTo>
                  <a:lnTo>
                    <a:pt x="4365" y="2032"/>
                  </a:lnTo>
                  <a:lnTo>
                    <a:pt x="4364" y="2014"/>
                  </a:lnTo>
                  <a:lnTo>
                    <a:pt x="4361" y="1995"/>
                  </a:lnTo>
                  <a:lnTo>
                    <a:pt x="4357" y="1979"/>
                  </a:lnTo>
                  <a:lnTo>
                    <a:pt x="4351" y="1962"/>
                  </a:lnTo>
                  <a:lnTo>
                    <a:pt x="4343" y="1946"/>
                  </a:lnTo>
                  <a:lnTo>
                    <a:pt x="4334" y="1932"/>
                  </a:lnTo>
                  <a:lnTo>
                    <a:pt x="4324" y="1917"/>
                  </a:lnTo>
                  <a:lnTo>
                    <a:pt x="4312" y="1904"/>
                  </a:lnTo>
                  <a:lnTo>
                    <a:pt x="4299" y="1893"/>
                  </a:lnTo>
                  <a:lnTo>
                    <a:pt x="4285" y="1882"/>
                  </a:lnTo>
                  <a:lnTo>
                    <a:pt x="4271" y="1873"/>
                  </a:lnTo>
                  <a:lnTo>
                    <a:pt x="4254" y="1865"/>
                  </a:lnTo>
                  <a:lnTo>
                    <a:pt x="4238" y="1860"/>
                  </a:lnTo>
                  <a:lnTo>
                    <a:pt x="4220" y="1855"/>
                  </a:lnTo>
                  <a:lnTo>
                    <a:pt x="4202" y="1852"/>
                  </a:lnTo>
                  <a:lnTo>
                    <a:pt x="4183" y="1851"/>
                  </a:lnTo>
                  <a:lnTo>
                    <a:pt x="4166" y="1852"/>
                  </a:lnTo>
                  <a:lnTo>
                    <a:pt x="4148" y="1855"/>
                  </a:lnTo>
                  <a:lnTo>
                    <a:pt x="4130" y="1860"/>
                  </a:lnTo>
                  <a:lnTo>
                    <a:pt x="4114" y="1865"/>
                  </a:lnTo>
                  <a:lnTo>
                    <a:pt x="4097" y="1873"/>
                  </a:lnTo>
                  <a:lnTo>
                    <a:pt x="4083" y="1882"/>
                  </a:lnTo>
                  <a:lnTo>
                    <a:pt x="4069" y="1893"/>
                  </a:lnTo>
                  <a:lnTo>
                    <a:pt x="4056" y="1904"/>
                  </a:lnTo>
                  <a:lnTo>
                    <a:pt x="4044" y="1917"/>
                  </a:lnTo>
                  <a:lnTo>
                    <a:pt x="4033" y="1932"/>
                  </a:lnTo>
                  <a:lnTo>
                    <a:pt x="4024" y="1946"/>
                  </a:lnTo>
                  <a:lnTo>
                    <a:pt x="4017" y="1962"/>
                  </a:lnTo>
                  <a:lnTo>
                    <a:pt x="4011" y="1979"/>
                  </a:lnTo>
                  <a:lnTo>
                    <a:pt x="4006" y="1995"/>
                  </a:lnTo>
                  <a:lnTo>
                    <a:pt x="4004" y="2014"/>
                  </a:lnTo>
                  <a:lnTo>
                    <a:pt x="4003" y="2032"/>
                  </a:lnTo>
                  <a:lnTo>
                    <a:pt x="4004" y="2051"/>
                  </a:lnTo>
                  <a:lnTo>
                    <a:pt x="4006" y="2068"/>
                  </a:lnTo>
                  <a:lnTo>
                    <a:pt x="4011" y="2086"/>
                  </a:lnTo>
                  <a:lnTo>
                    <a:pt x="4017" y="2103"/>
                  </a:lnTo>
                  <a:lnTo>
                    <a:pt x="4024" y="2118"/>
                  </a:lnTo>
                  <a:lnTo>
                    <a:pt x="4033" y="2133"/>
                  </a:lnTo>
                  <a:lnTo>
                    <a:pt x="4044" y="2147"/>
                  </a:lnTo>
                  <a:lnTo>
                    <a:pt x="4056" y="2160"/>
                  </a:lnTo>
                  <a:lnTo>
                    <a:pt x="4069" y="2172"/>
                  </a:lnTo>
                  <a:lnTo>
                    <a:pt x="4083" y="2183"/>
                  </a:lnTo>
                  <a:lnTo>
                    <a:pt x="4097" y="2191"/>
                  </a:lnTo>
                  <a:lnTo>
                    <a:pt x="4114" y="2199"/>
                  </a:lnTo>
                  <a:lnTo>
                    <a:pt x="4130" y="2205"/>
                  </a:lnTo>
                  <a:lnTo>
                    <a:pt x="4148" y="2210"/>
                  </a:lnTo>
                  <a:lnTo>
                    <a:pt x="4166" y="2212"/>
                  </a:lnTo>
                  <a:lnTo>
                    <a:pt x="4183" y="2214"/>
                  </a:lnTo>
                  <a:lnTo>
                    <a:pt x="4202" y="2212"/>
                  </a:lnTo>
                  <a:lnTo>
                    <a:pt x="4220" y="2210"/>
                  </a:lnTo>
                  <a:lnTo>
                    <a:pt x="4238" y="2205"/>
                  </a:lnTo>
                  <a:lnTo>
                    <a:pt x="4254" y="2199"/>
                  </a:lnTo>
                  <a:lnTo>
                    <a:pt x="4271" y="2191"/>
                  </a:lnTo>
                  <a:lnTo>
                    <a:pt x="4285" y="2183"/>
                  </a:lnTo>
                  <a:lnTo>
                    <a:pt x="4299" y="2172"/>
                  </a:lnTo>
                  <a:lnTo>
                    <a:pt x="4312" y="2160"/>
                  </a:lnTo>
                  <a:lnTo>
                    <a:pt x="4324" y="2147"/>
                  </a:lnTo>
                  <a:lnTo>
                    <a:pt x="4334" y="2133"/>
                  </a:lnTo>
                  <a:lnTo>
                    <a:pt x="4343" y="2118"/>
                  </a:lnTo>
                  <a:lnTo>
                    <a:pt x="4351" y="2103"/>
                  </a:lnTo>
                  <a:lnTo>
                    <a:pt x="4357" y="2086"/>
                  </a:lnTo>
                  <a:lnTo>
                    <a:pt x="4361" y="2068"/>
                  </a:lnTo>
                  <a:lnTo>
                    <a:pt x="4364" y="2051"/>
                  </a:lnTo>
                  <a:lnTo>
                    <a:pt x="4365" y="2032"/>
                  </a:lnTo>
                  <a:close/>
                  <a:moveTo>
                    <a:pt x="4981" y="2032"/>
                  </a:moveTo>
                  <a:lnTo>
                    <a:pt x="4981" y="2032"/>
                  </a:lnTo>
                  <a:lnTo>
                    <a:pt x="4980" y="2014"/>
                  </a:lnTo>
                  <a:lnTo>
                    <a:pt x="4977" y="1995"/>
                  </a:lnTo>
                  <a:lnTo>
                    <a:pt x="4973" y="1979"/>
                  </a:lnTo>
                  <a:lnTo>
                    <a:pt x="4967" y="1962"/>
                  </a:lnTo>
                  <a:lnTo>
                    <a:pt x="4960" y="1946"/>
                  </a:lnTo>
                  <a:lnTo>
                    <a:pt x="4950" y="1930"/>
                  </a:lnTo>
                  <a:lnTo>
                    <a:pt x="4940" y="1917"/>
                  </a:lnTo>
                  <a:lnTo>
                    <a:pt x="4928" y="1904"/>
                  </a:lnTo>
                  <a:lnTo>
                    <a:pt x="4915" y="1893"/>
                  </a:lnTo>
                  <a:lnTo>
                    <a:pt x="4901" y="1882"/>
                  </a:lnTo>
                  <a:lnTo>
                    <a:pt x="4887" y="1873"/>
                  </a:lnTo>
                  <a:lnTo>
                    <a:pt x="4870" y="1865"/>
                  </a:lnTo>
                  <a:lnTo>
                    <a:pt x="4854" y="1860"/>
                  </a:lnTo>
                  <a:lnTo>
                    <a:pt x="4837" y="1855"/>
                  </a:lnTo>
                  <a:lnTo>
                    <a:pt x="4818" y="1852"/>
                  </a:lnTo>
                  <a:lnTo>
                    <a:pt x="4800" y="1851"/>
                  </a:lnTo>
                  <a:lnTo>
                    <a:pt x="4782" y="1852"/>
                  </a:lnTo>
                  <a:lnTo>
                    <a:pt x="4764" y="1855"/>
                  </a:lnTo>
                  <a:lnTo>
                    <a:pt x="4746" y="1860"/>
                  </a:lnTo>
                  <a:lnTo>
                    <a:pt x="4730" y="1865"/>
                  </a:lnTo>
                  <a:lnTo>
                    <a:pt x="4713" y="1873"/>
                  </a:lnTo>
                  <a:lnTo>
                    <a:pt x="4699" y="1882"/>
                  </a:lnTo>
                  <a:lnTo>
                    <a:pt x="4685" y="1893"/>
                  </a:lnTo>
                  <a:lnTo>
                    <a:pt x="4672" y="1904"/>
                  </a:lnTo>
                  <a:lnTo>
                    <a:pt x="4660" y="1917"/>
                  </a:lnTo>
                  <a:lnTo>
                    <a:pt x="4649" y="1930"/>
                  </a:lnTo>
                  <a:lnTo>
                    <a:pt x="4641" y="1946"/>
                  </a:lnTo>
                  <a:lnTo>
                    <a:pt x="4633" y="1962"/>
                  </a:lnTo>
                  <a:lnTo>
                    <a:pt x="4627" y="1979"/>
                  </a:lnTo>
                  <a:lnTo>
                    <a:pt x="4622" y="1995"/>
                  </a:lnTo>
                  <a:lnTo>
                    <a:pt x="4620" y="2014"/>
                  </a:lnTo>
                  <a:lnTo>
                    <a:pt x="4619" y="2032"/>
                  </a:lnTo>
                  <a:lnTo>
                    <a:pt x="4620" y="2051"/>
                  </a:lnTo>
                  <a:lnTo>
                    <a:pt x="4622" y="2068"/>
                  </a:lnTo>
                  <a:lnTo>
                    <a:pt x="4627" y="2086"/>
                  </a:lnTo>
                  <a:lnTo>
                    <a:pt x="4633" y="2103"/>
                  </a:lnTo>
                  <a:lnTo>
                    <a:pt x="4641" y="2118"/>
                  </a:lnTo>
                  <a:lnTo>
                    <a:pt x="4649" y="2133"/>
                  </a:lnTo>
                  <a:lnTo>
                    <a:pt x="4660" y="2147"/>
                  </a:lnTo>
                  <a:lnTo>
                    <a:pt x="4672" y="2160"/>
                  </a:lnTo>
                  <a:lnTo>
                    <a:pt x="4685" y="2172"/>
                  </a:lnTo>
                  <a:lnTo>
                    <a:pt x="4699" y="2183"/>
                  </a:lnTo>
                  <a:lnTo>
                    <a:pt x="4713" y="2191"/>
                  </a:lnTo>
                  <a:lnTo>
                    <a:pt x="4730" y="2199"/>
                  </a:lnTo>
                  <a:lnTo>
                    <a:pt x="4746" y="2205"/>
                  </a:lnTo>
                  <a:lnTo>
                    <a:pt x="4764" y="2210"/>
                  </a:lnTo>
                  <a:lnTo>
                    <a:pt x="4782" y="2212"/>
                  </a:lnTo>
                  <a:lnTo>
                    <a:pt x="4800" y="2214"/>
                  </a:lnTo>
                  <a:lnTo>
                    <a:pt x="4818" y="2212"/>
                  </a:lnTo>
                  <a:lnTo>
                    <a:pt x="4837" y="2210"/>
                  </a:lnTo>
                  <a:lnTo>
                    <a:pt x="4854" y="2205"/>
                  </a:lnTo>
                  <a:lnTo>
                    <a:pt x="4870" y="2199"/>
                  </a:lnTo>
                  <a:lnTo>
                    <a:pt x="4887" y="2191"/>
                  </a:lnTo>
                  <a:lnTo>
                    <a:pt x="4901" y="2183"/>
                  </a:lnTo>
                  <a:lnTo>
                    <a:pt x="4915" y="2172"/>
                  </a:lnTo>
                  <a:lnTo>
                    <a:pt x="4928" y="2160"/>
                  </a:lnTo>
                  <a:lnTo>
                    <a:pt x="4940" y="2147"/>
                  </a:lnTo>
                  <a:lnTo>
                    <a:pt x="4950" y="2133"/>
                  </a:lnTo>
                  <a:lnTo>
                    <a:pt x="4960" y="2118"/>
                  </a:lnTo>
                  <a:lnTo>
                    <a:pt x="4967" y="2103"/>
                  </a:lnTo>
                  <a:lnTo>
                    <a:pt x="4973" y="2086"/>
                  </a:lnTo>
                  <a:lnTo>
                    <a:pt x="4977" y="2068"/>
                  </a:lnTo>
                  <a:lnTo>
                    <a:pt x="4980" y="2051"/>
                  </a:lnTo>
                  <a:lnTo>
                    <a:pt x="4981" y="2032"/>
                  </a:lnTo>
                  <a:close/>
                  <a:moveTo>
                    <a:pt x="5597" y="2032"/>
                  </a:moveTo>
                  <a:lnTo>
                    <a:pt x="5597" y="2032"/>
                  </a:lnTo>
                  <a:lnTo>
                    <a:pt x="5596" y="2014"/>
                  </a:lnTo>
                  <a:lnTo>
                    <a:pt x="5593" y="1995"/>
                  </a:lnTo>
                  <a:lnTo>
                    <a:pt x="5589" y="1979"/>
                  </a:lnTo>
                  <a:lnTo>
                    <a:pt x="5583" y="1962"/>
                  </a:lnTo>
                  <a:lnTo>
                    <a:pt x="5576" y="1946"/>
                  </a:lnTo>
                  <a:lnTo>
                    <a:pt x="5566" y="1930"/>
                  </a:lnTo>
                  <a:lnTo>
                    <a:pt x="5556" y="1917"/>
                  </a:lnTo>
                  <a:lnTo>
                    <a:pt x="5544" y="1904"/>
                  </a:lnTo>
                  <a:lnTo>
                    <a:pt x="5531" y="1893"/>
                  </a:lnTo>
                  <a:lnTo>
                    <a:pt x="5518" y="1882"/>
                  </a:lnTo>
                  <a:lnTo>
                    <a:pt x="5503" y="1873"/>
                  </a:lnTo>
                  <a:lnTo>
                    <a:pt x="5487" y="1865"/>
                  </a:lnTo>
                  <a:lnTo>
                    <a:pt x="5470" y="1860"/>
                  </a:lnTo>
                  <a:lnTo>
                    <a:pt x="5453" y="1855"/>
                  </a:lnTo>
                  <a:lnTo>
                    <a:pt x="5434" y="1852"/>
                  </a:lnTo>
                  <a:lnTo>
                    <a:pt x="5416" y="1851"/>
                  </a:lnTo>
                  <a:lnTo>
                    <a:pt x="5398" y="1852"/>
                  </a:lnTo>
                  <a:lnTo>
                    <a:pt x="5380" y="1855"/>
                  </a:lnTo>
                  <a:lnTo>
                    <a:pt x="5362" y="1860"/>
                  </a:lnTo>
                  <a:lnTo>
                    <a:pt x="5346" y="1865"/>
                  </a:lnTo>
                  <a:lnTo>
                    <a:pt x="5330" y="1873"/>
                  </a:lnTo>
                  <a:lnTo>
                    <a:pt x="5315" y="1882"/>
                  </a:lnTo>
                  <a:lnTo>
                    <a:pt x="5301" y="1893"/>
                  </a:lnTo>
                  <a:lnTo>
                    <a:pt x="5288" y="1904"/>
                  </a:lnTo>
                  <a:lnTo>
                    <a:pt x="5276" y="1917"/>
                  </a:lnTo>
                  <a:lnTo>
                    <a:pt x="5267" y="1930"/>
                  </a:lnTo>
                  <a:lnTo>
                    <a:pt x="5257" y="1946"/>
                  </a:lnTo>
                  <a:lnTo>
                    <a:pt x="5249" y="1962"/>
                  </a:lnTo>
                  <a:lnTo>
                    <a:pt x="5243" y="1979"/>
                  </a:lnTo>
                  <a:lnTo>
                    <a:pt x="5238" y="1995"/>
                  </a:lnTo>
                  <a:lnTo>
                    <a:pt x="5236" y="2014"/>
                  </a:lnTo>
                  <a:lnTo>
                    <a:pt x="5235" y="2032"/>
                  </a:lnTo>
                  <a:lnTo>
                    <a:pt x="5236" y="2051"/>
                  </a:lnTo>
                  <a:lnTo>
                    <a:pt x="5238" y="2068"/>
                  </a:lnTo>
                  <a:lnTo>
                    <a:pt x="5243" y="2086"/>
                  </a:lnTo>
                  <a:lnTo>
                    <a:pt x="5249" y="2103"/>
                  </a:lnTo>
                  <a:lnTo>
                    <a:pt x="5257" y="2118"/>
                  </a:lnTo>
                  <a:lnTo>
                    <a:pt x="5267" y="2133"/>
                  </a:lnTo>
                  <a:lnTo>
                    <a:pt x="5276" y="2147"/>
                  </a:lnTo>
                  <a:lnTo>
                    <a:pt x="5288" y="2160"/>
                  </a:lnTo>
                  <a:lnTo>
                    <a:pt x="5301" y="2172"/>
                  </a:lnTo>
                  <a:lnTo>
                    <a:pt x="5315" y="2183"/>
                  </a:lnTo>
                  <a:lnTo>
                    <a:pt x="5330" y="2191"/>
                  </a:lnTo>
                  <a:lnTo>
                    <a:pt x="5346" y="2199"/>
                  </a:lnTo>
                  <a:lnTo>
                    <a:pt x="5362" y="2205"/>
                  </a:lnTo>
                  <a:lnTo>
                    <a:pt x="5380" y="2210"/>
                  </a:lnTo>
                  <a:lnTo>
                    <a:pt x="5398" y="2212"/>
                  </a:lnTo>
                  <a:lnTo>
                    <a:pt x="5416" y="2214"/>
                  </a:lnTo>
                  <a:lnTo>
                    <a:pt x="5434" y="2212"/>
                  </a:lnTo>
                  <a:lnTo>
                    <a:pt x="5453" y="2210"/>
                  </a:lnTo>
                  <a:lnTo>
                    <a:pt x="5470" y="2205"/>
                  </a:lnTo>
                  <a:lnTo>
                    <a:pt x="5487" y="2199"/>
                  </a:lnTo>
                  <a:lnTo>
                    <a:pt x="5503" y="2191"/>
                  </a:lnTo>
                  <a:lnTo>
                    <a:pt x="5518" y="2183"/>
                  </a:lnTo>
                  <a:lnTo>
                    <a:pt x="5531" y="2172"/>
                  </a:lnTo>
                  <a:lnTo>
                    <a:pt x="5544" y="2160"/>
                  </a:lnTo>
                  <a:lnTo>
                    <a:pt x="5556" y="2147"/>
                  </a:lnTo>
                  <a:lnTo>
                    <a:pt x="5566" y="2133"/>
                  </a:lnTo>
                  <a:lnTo>
                    <a:pt x="5576" y="2118"/>
                  </a:lnTo>
                  <a:lnTo>
                    <a:pt x="5583" y="2103"/>
                  </a:lnTo>
                  <a:lnTo>
                    <a:pt x="5589" y="2086"/>
                  </a:lnTo>
                  <a:lnTo>
                    <a:pt x="5593" y="2068"/>
                  </a:lnTo>
                  <a:lnTo>
                    <a:pt x="5596" y="2051"/>
                  </a:lnTo>
                  <a:lnTo>
                    <a:pt x="5597" y="2032"/>
                  </a:lnTo>
                  <a:close/>
                  <a:moveTo>
                    <a:pt x="7255" y="2052"/>
                  </a:moveTo>
                  <a:lnTo>
                    <a:pt x="7255" y="2052"/>
                  </a:lnTo>
                  <a:lnTo>
                    <a:pt x="7222" y="2031"/>
                  </a:lnTo>
                  <a:lnTo>
                    <a:pt x="7187" y="2011"/>
                  </a:lnTo>
                  <a:lnTo>
                    <a:pt x="7149" y="1991"/>
                  </a:lnTo>
                  <a:lnTo>
                    <a:pt x="7110" y="1969"/>
                  </a:lnTo>
                  <a:lnTo>
                    <a:pt x="7069" y="1949"/>
                  </a:lnTo>
                  <a:lnTo>
                    <a:pt x="7025" y="1928"/>
                  </a:lnTo>
                  <a:lnTo>
                    <a:pt x="6979" y="1907"/>
                  </a:lnTo>
                  <a:lnTo>
                    <a:pt x="6932" y="1885"/>
                  </a:lnTo>
                  <a:lnTo>
                    <a:pt x="6901" y="1898"/>
                  </a:lnTo>
                  <a:lnTo>
                    <a:pt x="6867" y="1910"/>
                  </a:lnTo>
                  <a:lnTo>
                    <a:pt x="6830" y="1920"/>
                  </a:lnTo>
                  <a:lnTo>
                    <a:pt x="6789" y="1928"/>
                  </a:lnTo>
                  <a:lnTo>
                    <a:pt x="6745" y="1935"/>
                  </a:lnTo>
                  <a:lnTo>
                    <a:pt x="6698" y="1940"/>
                  </a:lnTo>
                  <a:lnTo>
                    <a:pt x="6647" y="1943"/>
                  </a:lnTo>
                  <a:lnTo>
                    <a:pt x="6594" y="1944"/>
                  </a:lnTo>
                  <a:lnTo>
                    <a:pt x="6578" y="1946"/>
                  </a:lnTo>
                  <a:lnTo>
                    <a:pt x="6561" y="1948"/>
                  </a:lnTo>
                  <a:lnTo>
                    <a:pt x="6546" y="1952"/>
                  </a:lnTo>
                  <a:lnTo>
                    <a:pt x="6532" y="1956"/>
                  </a:lnTo>
                  <a:lnTo>
                    <a:pt x="6520" y="1962"/>
                  </a:lnTo>
                  <a:lnTo>
                    <a:pt x="6507" y="1970"/>
                  </a:lnTo>
                  <a:lnTo>
                    <a:pt x="6496" y="1979"/>
                  </a:lnTo>
                  <a:lnTo>
                    <a:pt x="6487" y="1988"/>
                  </a:lnTo>
                  <a:lnTo>
                    <a:pt x="6479" y="1998"/>
                  </a:lnTo>
                  <a:lnTo>
                    <a:pt x="6470" y="2009"/>
                  </a:lnTo>
                  <a:lnTo>
                    <a:pt x="6464" y="2020"/>
                  </a:lnTo>
                  <a:lnTo>
                    <a:pt x="6460" y="2033"/>
                  </a:lnTo>
                  <a:lnTo>
                    <a:pt x="6455" y="2045"/>
                  </a:lnTo>
                  <a:lnTo>
                    <a:pt x="6453" y="2058"/>
                  </a:lnTo>
                  <a:lnTo>
                    <a:pt x="6451" y="2071"/>
                  </a:lnTo>
                  <a:lnTo>
                    <a:pt x="6450" y="2084"/>
                  </a:lnTo>
                  <a:lnTo>
                    <a:pt x="6451" y="2097"/>
                  </a:lnTo>
                  <a:lnTo>
                    <a:pt x="6453" y="2110"/>
                  </a:lnTo>
                  <a:lnTo>
                    <a:pt x="6456" y="2123"/>
                  </a:lnTo>
                  <a:lnTo>
                    <a:pt x="6461" y="2136"/>
                  </a:lnTo>
                  <a:lnTo>
                    <a:pt x="6467" y="2147"/>
                  </a:lnTo>
                  <a:lnTo>
                    <a:pt x="6474" y="2159"/>
                  </a:lnTo>
                  <a:lnTo>
                    <a:pt x="6482" y="2171"/>
                  </a:lnTo>
                  <a:lnTo>
                    <a:pt x="6492" y="2182"/>
                  </a:lnTo>
                  <a:lnTo>
                    <a:pt x="6502" y="2191"/>
                  </a:lnTo>
                  <a:lnTo>
                    <a:pt x="6514" y="2199"/>
                  </a:lnTo>
                  <a:lnTo>
                    <a:pt x="6527" y="2208"/>
                  </a:lnTo>
                  <a:lnTo>
                    <a:pt x="6542" y="2215"/>
                  </a:lnTo>
                  <a:lnTo>
                    <a:pt x="6558" y="2221"/>
                  </a:lnTo>
                  <a:lnTo>
                    <a:pt x="6575" y="2224"/>
                  </a:lnTo>
                  <a:lnTo>
                    <a:pt x="6594" y="2228"/>
                  </a:lnTo>
                  <a:lnTo>
                    <a:pt x="6614" y="2229"/>
                  </a:lnTo>
                  <a:lnTo>
                    <a:pt x="6664" y="2229"/>
                  </a:lnTo>
                  <a:lnTo>
                    <a:pt x="6712" y="2228"/>
                  </a:lnTo>
                  <a:lnTo>
                    <a:pt x="6761" y="2224"/>
                  </a:lnTo>
                  <a:lnTo>
                    <a:pt x="6809" y="2218"/>
                  </a:lnTo>
                  <a:lnTo>
                    <a:pt x="6857" y="2211"/>
                  </a:lnTo>
                  <a:lnTo>
                    <a:pt x="6903" y="2202"/>
                  </a:lnTo>
                  <a:lnTo>
                    <a:pt x="6949" y="2191"/>
                  </a:lnTo>
                  <a:lnTo>
                    <a:pt x="6993" y="2180"/>
                  </a:lnTo>
                  <a:lnTo>
                    <a:pt x="7036" y="2168"/>
                  </a:lnTo>
                  <a:lnTo>
                    <a:pt x="7074" y="2153"/>
                  </a:lnTo>
                  <a:lnTo>
                    <a:pt x="7112" y="2138"/>
                  </a:lnTo>
                  <a:lnTo>
                    <a:pt x="7148" y="2121"/>
                  </a:lnTo>
                  <a:lnTo>
                    <a:pt x="7180" y="2105"/>
                  </a:lnTo>
                  <a:lnTo>
                    <a:pt x="7208" y="2087"/>
                  </a:lnTo>
                  <a:lnTo>
                    <a:pt x="7234" y="2070"/>
                  </a:lnTo>
                  <a:lnTo>
                    <a:pt x="7255" y="20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59" name="直接连接符 58"/>
          <p:cNvCxnSpPr/>
          <p:nvPr/>
        </p:nvCxnSpPr>
        <p:spPr>
          <a:xfrm>
            <a:off x="3570381" y="1828800"/>
            <a:ext cx="0" cy="32004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6034181" y="1828800"/>
            <a:ext cx="0" cy="32004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>
            <a:off x="8485281" y="1828800"/>
            <a:ext cx="0" cy="32004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1765886" y="3056679"/>
            <a:ext cx="1398228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请在此处添加详细描述文本，尽量与标题文本语言风格相符合，语言描述尽量简洁生动。请在此处添加详细描述文本，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172609" y="3056679"/>
            <a:ext cx="1398228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请在此处添加详细描述文本，尽量与标题文本语言风格相符合，语言描述尽量简洁生动。请在此处添加详细描述文本，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6544449" y="3056679"/>
            <a:ext cx="1398228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请在此处添加详细描述文本，尽量与标题文本语言风格相符合，语言描述尽量简洁生动。请在此处添加详细描述文本，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8976124" y="3056679"/>
            <a:ext cx="1398228" cy="20313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请在此处添加详细描述文本，尽量与标题文本语言风格相符合，语言描述尽量简洁生动。请在此处添加详细描述文本，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6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8"/>
          <a:stretch>
            <a:fillRect/>
          </a:stretch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3" t="42062" r="2653" b="8754"/>
          <a:stretch>
            <a:fillRect/>
          </a:stretch>
        </p:blipFill>
        <p:spPr>
          <a:xfrm>
            <a:off x="3069434" y="2496457"/>
            <a:ext cx="6375072" cy="4361543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969659" y="463310"/>
            <a:ext cx="4644570" cy="464457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9" name="组合 58"/>
          <p:cNvGrpSpPr/>
          <p:nvPr/>
        </p:nvGrpSpPr>
        <p:grpSpPr>
          <a:xfrm>
            <a:off x="4503644" y="363476"/>
            <a:ext cx="3938053" cy="4709900"/>
            <a:chOff x="3119128" y="610153"/>
            <a:chExt cx="3938053" cy="4709900"/>
          </a:xfrm>
        </p:grpSpPr>
        <p:pic>
          <p:nvPicPr>
            <p:cNvPr id="60" name="Picture 4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885"/>
            <a:stretch>
              <a:fillRect/>
            </a:stretch>
          </p:blipFill>
          <p:spPr bwMode="auto">
            <a:xfrm>
              <a:off x="3823065" y="610153"/>
              <a:ext cx="2016210" cy="47099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61" name="组合 60"/>
            <p:cNvGrpSpPr/>
            <p:nvPr/>
          </p:nvGrpSpPr>
          <p:grpSpPr>
            <a:xfrm>
              <a:off x="3119128" y="2281906"/>
              <a:ext cx="1352009" cy="683197"/>
              <a:chOff x="915735" y="1477422"/>
              <a:chExt cx="1352009" cy="683197"/>
            </a:xfrm>
          </p:grpSpPr>
          <p:grpSp>
            <p:nvGrpSpPr>
              <p:cNvPr id="83" name="组合 82"/>
              <p:cNvGrpSpPr/>
              <p:nvPr/>
            </p:nvGrpSpPr>
            <p:grpSpPr>
              <a:xfrm>
                <a:off x="1164031" y="1477422"/>
                <a:ext cx="1103713" cy="252841"/>
                <a:chOff x="-164379" y="2115819"/>
                <a:chExt cx="4132029" cy="946576"/>
              </a:xfrm>
            </p:grpSpPr>
            <p:grpSp>
              <p:nvGrpSpPr>
                <p:cNvPr id="94" name="组合 93"/>
                <p:cNvGrpSpPr/>
                <p:nvPr/>
              </p:nvGrpSpPr>
              <p:grpSpPr>
                <a:xfrm>
                  <a:off x="-164379" y="2115819"/>
                  <a:ext cx="2833724" cy="473287"/>
                  <a:chOff x="-8578756" y="1524000"/>
                  <a:chExt cx="7847236" cy="1310640"/>
                </a:xfrm>
              </p:grpSpPr>
              <p:sp>
                <p:nvSpPr>
                  <p:cNvPr id="99" name="弧形 98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100" name="直接连接符 99"/>
                  <p:cNvCxnSpPr>
                    <a:stCxn id="99" idx="0"/>
                  </p:cNvCxnSpPr>
                  <p:nvPr/>
                </p:nvCxnSpPr>
                <p:spPr>
                  <a:xfrm flipH="1">
                    <a:off x="-8578756" y="1524000"/>
                    <a:ext cx="7191915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直接连接符 100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2" name="弧形 101"/>
                  <p:cNvSpPr/>
                  <p:nvPr/>
                </p:nvSpPr>
                <p:spPr>
                  <a:xfrm>
                    <a:off x="-2255791" y="1524000"/>
                    <a:ext cx="1310641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95" name="组合 94"/>
                <p:cNvGrpSpPr/>
                <p:nvPr/>
              </p:nvGrpSpPr>
              <p:grpSpPr>
                <a:xfrm flipH="1" flipV="1">
                  <a:off x="1601698" y="2589108"/>
                  <a:ext cx="2365952" cy="473287"/>
                  <a:chOff x="-7283387" y="1524000"/>
                  <a:chExt cx="6551867" cy="1310640"/>
                </a:xfrm>
              </p:grpSpPr>
              <p:sp>
                <p:nvSpPr>
                  <p:cNvPr id="96" name="弧形 95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97" name="直接连接符 96"/>
                  <p:cNvCxnSpPr>
                    <a:stCxn id="96" idx="0"/>
                  </p:cNvCxnSpPr>
                  <p:nvPr/>
                </p:nvCxnSpPr>
                <p:spPr>
                  <a:xfrm flipH="1" flipV="1">
                    <a:off x="-7283387" y="1524001"/>
                    <a:ext cx="5896546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直接连接符 97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84" name="组合 83"/>
              <p:cNvGrpSpPr/>
              <p:nvPr/>
            </p:nvGrpSpPr>
            <p:grpSpPr>
              <a:xfrm flipV="1">
                <a:off x="915735" y="1907778"/>
                <a:ext cx="1103713" cy="252841"/>
                <a:chOff x="-164379" y="2115819"/>
                <a:chExt cx="4132029" cy="946576"/>
              </a:xfrm>
            </p:grpSpPr>
            <p:grpSp>
              <p:nvGrpSpPr>
                <p:cNvPr id="85" name="组合 84"/>
                <p:cNvGrpSpPr/>
                <p:nvPr/>
              </p:nvGrpSpPr>
              <p:grpSpPr>
                <a:xfrm>
                  <a:off x="-164379" y="2115819"/>
                  <a:ext cx="2833724" cy="473287"/>
                  <a:chOff x="-8578756" y="1524000"/>
                  <a:chExt cx="7847236" cy="1310640"/>
                </a:xfrm>
              </p:grpSpPr>
              <p:sp>
                <p:nvSpPr>
                  <p:cNvPr id="90" name="弧形 89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91" name="直接连接符 90"/>
                  <p:cNvCxnSpPr>
                    <a:stCxn id="90" idx="0"/>
                  </p:cNvCxnSpPr>
                  <p:nvPr/>
                </p:nvCxnSpPr>
                <p:spPr>
                  <a:xfrm flipH="1">
                    <a:off x="-8578756" y="1524000"/>
                    <a:ext cx="7191915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直接连接符 91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3" name="弧形 92"/>
                  <p:cNvSpPr/>
                  <p:nvPr/>
                </p:nvSpPr>
                <p:spPr>
                  <a:xfrm>
                    <a:off x="-2255791" y="1524000"/>
                    <a:ext cx="1310641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86" name="组合 85"/>
                <p:cNvGrpSpPr/>
                <p:nvPr/>
              </p:nvGrpSpPr>
              <p:grpSpPr>
                <a:xfrm flipH="1" flipV="1">
                  <a:off x="1601698" y="2589108"/>
                  <a:ext cx="2365952" cy="473287"/>
                  <a:chOff x="-7283387" y="1524000"/>
                  <a:chExt cx="6551867" cy="1310640"/>
                </a:xfrm>
              </p:grpSpPr>
              <p:sp>
                <p:nvSpPr>
                  <p:cNvPr id="87" name="弧形 86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88" name="直接连接符 87"/>
                  <p:cNvCxnSpPr>
                    <a:stCxn id="87" idx="0"/>
                  </p:cNvCxnSpPr>
                  <p:nvPr/>
                </p:nvCxnSpPr>
                <p:spPr>
                  <a:xfrm flipH="1" flipV="1">
                    <a:off x="-7283387" y="1524001"/>
                    <a:ext cx="5896546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直接连接符 88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62" name="组合 61"/>
            <p:cNvGrpSpPr/>
            <p:nvPr/>
          </p:nvGrpSpPr>
          <p:grpSpPr>
            <a:xfrm>
              <a:off x="5263225" y="4003424"/>
              <a:ext cx="1793956" cy="719341"/>
              <a:chOff x="3210092" y="3198940"/>
              <a:chExt cx="1793956" cy="719341"/>
            </a:xfrm>
          </p:grpSpPr>
          <p:grpSp>
            <p:nvGrpSpPr>
              <p:cNvPr id="63" name="组合 62"/>
              <p:cNvGrpSpPr/>
              <p:nvPr/>
            </p:nvGrpSpPr>
            <p:grpSpPr>
              <a:xfrm>
                <a:off x="3371463" y="3198940"/>
                <a:ext cx="1632585" cy="373996"/>
                <a:chOff x="-164379" y="2115819"/>
                <a:chExt cx="4132029" cy="946576"/>
              </a:xfrm>
            </p:grpSpPr>
            <p:grpSp>
              <p:nvGrpSpPr>
                <p:cNvPr id="74" name="组合 73"/>
                <p:cNvGrpSpPr/>
                <p:nvPr/>
              </p:nvGrpSpPr>
              <p:grpSpPr>
                <a:xfrm>
                  <a:off x="-164379" y="2115819"/>
                  <a:ext cx="2833724" cy="473287"/>
                  <a:chOff x="-8578756" y="1524000"/>
                  <a:chExt cx="7847236" cy="1310640"/>
                </a:xfrm>
              </p:grpSpPr>
              <p:sp>
                <p:nvSpPr>
                  <p:cNvPr id="79" name="弧形 78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80" name="直接连接符 79"/>
                  <p:cNvCxnSpPr>
                    <a:stCxn id="79" idx="0"/>
                  </p:cNvCxnSpPr>
                  <p:nvPr/>
                </p:nvCxnSpPr>
                <p:spPr>
                  <a:xfrm flipH="1">
                    <a:off x="-8578756" y="1524000"/>
                    <a:ext cx="7191915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直接连接符 80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2" name="弧形 81"/>
                  <p:cNvSpPr/>
                  <p:nvPr/>
                </p:nvSpPr>
                <p:spPr>
                  <a:xfrm>
                    <a:off x="-2255791" y="1524000"/>
                    <a:ext cx="1310641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75" name="组合 74"/>
                <p:cNvGrpSpPr/>
                <p:nvPr/>
              </p:nvGrpSpPr>
              <p:grpSpPr>
                <a:xfrm flipH="1" flipV="1">
                  <a:off x="1601698" y="2589108"/>
                  <a:ext cx="2365952" cy="473287"/>
                  <a:chOff x="-7283387" y="1524000"/>
                  <a:chExt cx="6551867" cy="1310640"/>
                </a:xfrm>
              </p:grpSpPr>
              <p:sp>
                <p:nvSpPr>
                  <p:cNvPr id="76" name="弧形 75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77" name="直接连接符 76"/>
                  <p:cNvCxnSpPr>
                    <a:stCxn id="76" idx="0"/>
                  </p:cNvCxnSpPr>
                  <p:nvPr/>
                </p:nvCxnSpPr>
                <p:spPr>
                  <a:xfrm flipH="1" flipV="1">
                    <a:off x="-7283387" y="1524001"/>
                    <a:ext cx="5896546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直接连接符 77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64" name="组合 63"/>
              <p:cNvGrpSpPr/>
              <p:nvPr/>
            </p:nvGrpSpPr>
            <p:grpSpPr>
              <a:xfrm flipV="1">
                <a:off x="3210092" y="3665440"/>
                <a:ext cx="1103713" cy="252841"/>
                <a:chOff x="-164379" y="2115819"/>
                <a:chExt cx="4132029" cy="946576"/>
              </a:xfrm>
            </p:grpSpPr>
            <p:grpSp>
              <p:nvGrpSpPr>
                <p:cNvPr id="65" name="组合 64"/>
                <p:cNvGrpSpPr/>
                <p:nvPr/>
              </p:nvGrpSpPr>
              <p:grpSpPr>
                <a:xfrm>
                  <a:off x="-164379" y="2115819"/>
                  <a:ext cx="2833724" cy="473287"/>
                  <a:chOff x="-8578756" y="1524000"/>
                  <a:chExt cx="7847236" cy="1310640"/>
                </a:xfrm>
              </p:grpSpPr>
              <p:sp>
                <p:nvSpPr>
                  <p:cNvPr id="70" name="弧形 69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71" name="直接连接符 70"/>
                  <p:cNvCxnSpPr>
                    <a:stCxn id="70" idx="0"/>
                  </p:cNvCxnSpPr>
                  <p:nvPr/>
                </p:nvCxnSpPr>
                <p:spPr>
                  <a:xfrm flipH="1">
                    <a:off x="-8578756" y="1524000"/>
                    <a:ext cx="7191915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直接连接符 71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3" name="弧形 72"/>
                  <p:cNvSpPr/>
                  <p:nvPr/>
                </p:nvSpPr>
                <p:spPr>
                  <a:xfrm>
                    <a:off x="-2255791" y="1524000"/>
                    <a:ext cx="1310641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66" name="组合 65"/>
                <p:cNvGrpSpPr/>
                <p:nvPr/>
              </p:nvGrpSpPr>
              <p:grpSpPr>
                <a:xfrm flipH="1" flipV="1">
                  <a:off x="1601698" y="2589108"/>
                  <a:ext cx="2365952" cy="473287"/>
                  <a:chOff x="-7283387" y="1524000"/>
                  <a:chExt cx="6551867" cy="1310640"/>
                </a:xfrm>
              </p:grpSpPr>
              <p:sp>
                <p:nvSpPr>
                  <p:cNvPr id="67" name="弧形 66"/>
                  <p:cNvSpPr/>
                  <p:nvPr/>
                </p:nvSpPr>
                <p:spPr>
                  <a:xfrm>
                    <a:off x="-2042160" y="1524000"/>
                    <a:ext cx="1310640" cy="1310640"/>
                  </a:xfrm>
                  <a:prstGeom prst="arc">
                    <a:avLst>
                      <a:gd name="adj1" fmla="val 16200000"/>
                      <a:gd name="adj2" fmla="val 5400000"/>
                    </a:avLst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68" name="直接连接符 67"/>
                  <p:cNvCxnSpPr>
                    <a:stCxn id="67" idx="0"/>
                  </p:cNvCxnSpPr>
                  <p:nvPr/>
                </p:nvCxnSpPr>
                <p:spPr>
                  <a:xfrm flipH="1" flipV="1">
                    <a:off x="-7283387" y="1524001"/>
                    <a:ext cx="5896546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直接连接符 68"/>
                  <p:cNvCxnSpPr/>
                  <p:nvPr/>
                </p:nvCxnSpPr>
                <p:spPr>
                  <a:xfrm flipH="1">
                    <a:off x="-2971800" y="2834640"/>
                    <a:ext cx="1584960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8"/>
          <a:stretch>
            <a:fillRect/>
          </a:stretch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2371016" y="1274987"/>
            <a:ext cx="1694608" cy="3690711"/>
            <a:chOff x="2105027" y="1258244"/>
            <a:chExt cx="1963246" cy="4275781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383" t="5385" r="45308" b="86767"/>
            <a:stretch>
              <a:fillRect/>
            </a:stretch>
          </p:blipFill>
          <p:spPr>
            <a:xfrm>
              <a:off x="2105027" y="1571625"/>
              <a:ext cx="1778852" cy="180576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1481" r="47037" b="79015"/>
            <a:stretch>
              <a:fillRect/>
            </a:stretch>
          </p:blipFill>
          <p:spPr>
            <a:xfrm>
              <a:off x="3383380" y="2605035"/>
              <a:ext cx="684893" cy="292899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79" t="15487" r="47037" b="79015"/>
            <a:stretch>
              <a:fillRect/>
            </a:stretch>
          </p:blipFill>
          <p:spPr>
            <a:xfrm>
              <a:off x="2115830" y="1258244"/>
              <a:ext cx="627370" cy="1779941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4" name="矩形 3"/>
          <p:cNvSpPr/>
          <p:nvPr/>
        </p:nvSpPr>
        <p:spPr>
          <a:xfrm>
            <a:off x="2770142" y="2172997"/>
            <a:ext cx="6270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47871" y="3163597"/>
            <a:ext cx="47162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373364" y="1274987"/>
            <a:ext cx="1694608" cy="3690711"/>
            <a:chOff x="2105027" y="1258244"/>
            <a:chExt cx="1963246" cy="427578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383" t="5385" r="45308" b="86767"/>
            <a:stretch>
              <a:fillRect/>
            </a:stretch>
          </p:blipFill>
          <p:spPr>
            <a:xfrm>
              <a:off x="2105027" y="1571625"/>
              <a:ext cx="1778852" cy="180576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1481" r="47037" b="79015"/>
            <a:stretch>
              <a:fillRect/>
            </a:stretch>
          </p:blipFill>
          <p:spPr>
            <a:xfrm>
              <a:off x="3383380" y="2605035"/>
              <a:ext cx="684893" cy="292899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79" t="15487" r="47037" b="79015"/>
            <a:stretch>
              <a:fillRect/>
            </a:stretch>
          </p:blipFill>
          <p:spPr>
            <a:xfrm>
              <a:off x="2115830" y="1258244"/>
              <a:ext cx="627370" cy="1779941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6" name="矩形 25"/>
          <p:cNvSpPr/>
          <p:nvPr/>
        </p:nvSpPr>
        <p:spPr>
          <a:xfrm>
            <a:off x="4772490" y="2172997"/>
            <a:ext cx="6270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050219" y="3163597"/>
            <a:ext cx="47162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407281" y="1274987"/>
            <a:ext cx="1694608" cy="3690711"/>
            <a:chOff x="2105027" y="1258244"/>
            <a:chExt cx="1963246" cy="4275781"/>
          </a:xfrm>
        </p:grpSpPr>
        <p:pic>
          <p:nvPicPr>
            <p:cNvPr id="48" name="图片 4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383" t="5385" r="45308" b="86767"/>
            <a:stretch>
              <a:fillRect/>
            </a:stretch>
          </p:blipFill>
          <p:spPr>
            <a:xfrm>
              <a:off x="2105027" y="1571625"/>
              <a:ext cx="1778852" cy="180576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9" name="图片 4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1481" r="47037" b="79015"/>
            <a:stretch>
              <a:fillRect/>
            </a:stretch>
          </p:blipFill>
          <p:spPr>
            <a:xfrm>
              <a:off x="3383380" y="2605035"/>
              <a:ext cx="684893" cy="292899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0" name="图片 4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79" t="15487" r="47037" b="79015"/>
            <a:stretch>
              <a:fillRect/>
            </a:stretch>
          </p:blipFill>
          <p:spPr>
            <a:xfrm>
              <a:off x="2115830" y="1258244"/>
              <a:ext cx="627370" cy="1779941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46" name="矩形 45"/>
          <p:cNvSpPr/>
          <p:nvPr/>
        </p:nvSpPr>
        <p:spPr>
          <a:xfrm>
            <a:off x="6806407" y="2172997"/>
            <a:ext cx="6270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084136" y="3163597"/>
            <a:ext cx="47162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8332527" y="1288141"/>
            <a:ext cx="1694608" cy="3690711"/>
            <a:chOff x="2105027" y="1258244"/>
            <a:chExt cx="1963246" cy="4275781"/>
          </a:xfrm>
        </p:grpSpPr>
        <p:pic>
          <p:nvPicPr>
            <p:cNvPr id="55" name="图片 5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383" t="5385" r="45308" b="86767"/>
            <a:stretch>
              <a:fillRect/>
            </a:stretch>
          </p:blipFill>
          <p:spPr>
            <a:xfrm>
              <a:off x="2105027" y="1571625"/>
              <a:ext cx="1778852" cy="180576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6" name="图片 5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1481" r="47037" b="79015"/>
            <a:stretch>
              <a:fillRect/>
            </a:stretch>
          </p:blipFill>
          <p:spPr>
            <a:xfrm>
              <a:off x="3383380" y="2605035"/>
              <a:ext cx="684893" cy="292899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7" name="图片 5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79" t="15487" r="47037" b="79015"/>
            <a:stretch>
              <a:fillRect/>
            </a:stretch>
          </p:blipFill>
          <p:spPr>
            <a:xfrm>
              <a:off x="2115830" y="1258244"/>
              <a:ext cx="627370" cy="1779941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53" name="矩形 52"/>
          <p:cNvSpPr/>
          <p:nvPr/>
        </p:nvSpPr>
        <p:spPr>
          <a:xfrm>
            <a:off x="8731653" y="2186151"/>
            <a:ext cx="6270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9009382" y="3176751"/>
            <a:ext cx="47162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6" grpId="0"/>
      <p:bldP spid="27" grpId="0"/>
      <p:bldP spid="46" grpId="0"/>
      <p:bldP spid="53" grpId="0"/>
      <p:bldP spid="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8"/>
          <a:stretch>
            <a:fillRect/>
          </a:stretch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83" t="5385" r="45308" b="86767"/>
          <a:stretch>
            <a:fillRect/>
          </a:stretch>
        </p:blipFill>
        <p:spPr>
          <a:xfrm>
            <a:off x="5380916" y="1352409"/>
            <a:ext cx="1535445" cy="1558677"/>
          </a:xfrm>
          <a:prstGeom prst="rect">
            <a:avLst/>
          </a:prstGeom>
          <a:ln>
            <a:noFill/>
          </a:ln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1481" r="47037" b="79015"/>
          <a:stretch>
            <a:fillRect/>
          </a:stretch>
        </p:blipFill>
        <p:spPr>
          <a:xfrm>
            <a:off x="6484347" y="2244414"/>
            <a:ext cx="591177" cy="2528206"/>
          </a:xfrm>
          <a:prstGeom prst="rect">
            <a:avLst/>
          </a:prstGeom>
          <a:ln>
            <a:noFill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79" t="15487" r="47037" b="79015"/>
          <a:stretch>
            <a:fillRect/>
          </a:stretch>
        </p:blipFill>
        <p:spPr>
          <a:xfrm>
            <a:off x="5390241" y="1081909"/>
            <a:ext cx="541525" cy="1536385"/>
          </a:xfrm>
          <a:prstGeom prst="rect">
            <a:avLst/>
          </a:prstGeom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5780042" y="1979919"/>
            <a:ext cx="6270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46671" y="2970519"/>
            <a:ext cx="4716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321300" y="3323914"/>
            <a:ext cx="9660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请在此处添加详细描述文本，尽量与标题文本语言风格相符，语言描述尽量简洁生动。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8343900" y="1658937"/>
            <a:ext cx="665163" cy="668338"/>
            <a:chOff x="8145463" y="1874838"/>
            <a:chExt cx="665163" cy="668338"/>
          </a:xfrm>
        </p:grpSpPr>
        <p:sp>
          <p:nvSpPr>
            <p:cNvPr id="109" name="Oval 5"/>
            <p:cNvSpPr>
              <a:spLocks noChangeArrowheads="1"/>
            </p:cNvSpPr>
            <p:nvPr/>
          </p:nvSpPr>
          <p:spPr bwMode="auto">
            <a:xfrm>
              <a:off x="8145463" y="1874838"/>
              <a:ext cx="665163" cy="668338"/>
            </a:xfrm>
            <a:prstGeom prst="ellipse">
              <a:avLst/>
            </a:prstGeom>
            <a:solidFill>
              <a:srgbClr val="6C80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110" name="Freeform 6"/>
            <p:cNvSpPr/>
            <p:nvPr/>
          </p:nvSpPr>
          <p:spPr bwMode="auto">
            <a:xfrm>
              <a:off x="8277226" y="2016125"/>
              <a:ext cx="436563" cy="395288"/>
            </a:xfrm>
            <a:custGeom>
              <a:avLst/>
              <a:gdLst>
                <a:gd name="T0" fmla="*/ 275 w 275"/>
                <a:gd name="T1" fmla="*/ 235 h 249"/>
                <a:gd name="T2" fmla="*/ 251 w 275"/>
                <a:gd name="T3" fmla="*/ 222 h 249"/>
                <a:gd name="T4" fmla="*/ 251 w 275"/>
                <a:gd name="T5" fmla="*/ 230 h 249"/>
                <a:gd name="T6" fmla="*/ 237 w 275"/>
                <a:gd name="T7" fmla="*/ 230 h 249"/>
                <a:gd name="T8" fmla="*/ 237 w 275"/>
                <a:gd name="T9" fmla="*/ 37 h 249"/>
                <a:gd name="T10" fmla="*/ 192 w 275"/>
                <a:gd name="T11" fmla="*/ 37 h 249"/>
                <a:gd name="T12" fmla="*/ 192 w 275"/>
                <a:gd name="T13" fmla="*/ 230 h 249"/>
                <a:gd name="T14" fmla="*/ 181 w 275"/>
                <a:gd name="T15" fmla="*/ 230 h 249"/>
                <a:gd name="T16" fmla="*/ 181 w 275"/>
                <a:gd name="T17" fmla="*/ 120 h 249"/>
                <a:gd name="T18" fmla="*/ 136 w 275"/>
                <a:gd name="T19" fmla="*/ 120 h 249"/>
                <a:gd name="T20" fmla="*/ 136 w 275"/>
                <a:gd name="T21" fmla="*/ 230 h 249"/>
                <a:gd name="T22" fmla="*/ 128 w 275"/>
                <a:gd name="T23" fmla="*/ 230 h 249"/>
                <a:gd name="T24" fmla="*/ 128 w 275"/>
                <a:gd name="T25" fmla="*/ 91 h 249"/>
                <a:gd name="T26" fmla="*/ 82 w 275"/>
                <a:gd name="T27" fmla="*/ 91 h 249"/>
                <a:gd name="T28" fmla="*/ 82 w 275"/>
                <a:gd name="T29" fmla="*/ 230 h 249"/>
                <a:gd name="T30" fmla="*/ 74 w 275"/>
                <a:gd name="T31" fmla="*/ 230 h 249"/>
                <a:gd name="T32" fmla="*/ 74 w 275"/>
                <a:gd name="T33" fmla="*/ 139 h 249"/>
                <a:gd name="T34" fmla="*/ 29 w 275"/>
                <a:gd name="T35" fmla="*/ 139 h 249"/>
                <a:gd name="T36" fmla="*/ 29 w 275"/>
                <a:gd name="T37" fmla="*/ 230 h 249"/>
                <a:gd name="T38" fmla="*/ 18 w 275"/>
                <a:gd name="T39" fmla="*/ 230 h 249"/>
                <a:gd name="T40" fmla="*/ 18 w 275"/>
                <a:gd name="T41" fmla="*/ 24 h 249"/>
                <a:gd name="T42" fmla="*/ 29 w 275"/>
                <a:gd name="T43" fmla="*/ 24 h 249"/>
                <a:gd name="T44" fmla="*/ 13 w 275"/>
                <a:gd name="T45" fmla="*/ 0 h 249"/>
                <a:gd name="T46" fmla="*/ 0 w 275"/>
                <a:gd name="T47" fmla="*/ 24 h 249"/>
                <a:gd name="T48" fmla="*/ 8 w 275"/>
                <a:gd name="T49" fmla="*/ 24 h 249"/>
                <a:gd name="T50" fmla="*/ 8 w 275"/>
                <a:gd name="T51" fmla="*/ 241 h 249"/>
                <a:gd name="T52" fmla="*/ 251 w 275"/>
                <a:gd name="T53" fmla="*/ 241 h 249"/>
                <a:gd name="T54" fmla="*/ 251 w 275"/>
                <a:gd name="T55" fmla="*/ 249 h 249"/>
                <a:gd name="T56" fmla="*/ 275 w 275"/>
                <a:gd name="T57" fmla="*/ 23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5" h="249">
                  <a:moveTo>
                    <a:pt x="275" y="235"/>
                  </a:moveTo>
                  <a:lnTo>
                    <a:pt x="251" y="222"/>
                  </a:lnTo>
                  <a:lnTo>
                    <a:pt x="251" y="230"/>
                  </a:lnTo>
                  <a:lnTo>
                    <a:pt x="237" y="230"/>
                  </a:lnTo>
                  <a:lnTo>
                    <a:pt x="237" y="37"/>
                  </a:lnTo>
                  <a:lnTo>
                    <a:pt x="192" y="37"/>
                  </a:lnTo>
                  <a:lnTo>
                    <a:pt x="192" y="230"/>
                  </a:lnTo>
                  <a:lnTo>
                    <a:pt x="181" y="230"/>
                  </a:lnTo>
                  <a:lnTo>
                    <a:pt x="181" y="120"/>
                  </a:lnTo>
                  <a:lnTo>
                    <a:pt x="136" y="120"/>
                  </a:lnTo>
                  <a:lnTo>
                    <a:pt x="136" y="230"/>
                  </a:lnTo>
                  <a:lnTo>
                    <a:pt x="128" y="230"/>
                  </a:lnTo>
                  <a:lnTo>
                    <a:pt x="128" y="91"/>
                  </a:lnTo>
                  <a:lnTo>
                    <a:pt x="82" y="91"/>
                  </a:lnTo>
                  <a:lnTo>
                    <a:pt x="82" y="230"/>
                  </a:lnTo>
                  <a:lnTo>
                    <a:pt x="74" y="230"/>
                  </a:lnTo>
                  <a:lnTo>
                    <a:pt x="74" y="139"/>
                  </a:lnTo>
                  <a:lnTo>
                    <a:pt x="29" y="139"/>
                  </a:lnTo>
                  <a:lnTo>
                    <a:pt x="29" y="230"/>
                  </a:lnTo>
                  <a:lnTo>
                    <a:pt x="18" y="230"/>
                  </a:lnTo>
                  <a:lnTo>
                    <a:pt x="18" y="24"/>
                  </a:lnTo>
                  <a:lnTo>
                    <a:pt x="29" y="24"/>
                  </a:lnTo>
                  <a:lnTo>
                    <a:pt x="13" y="0"/>
                  </a:lnTo>
                  <a:lnTo>
                    <a:pt x="0" y="24"/>
                  </a:lnTo>
                  <a:lnTo>
                    <a:pt x="8" y="24"/>
                  </a:lnTo>
                  <a:lnTo>
                    <a:pt x="8" y="241"/>
                  </a:lnTo>
                  <a:lnTo>
                    <a:pt x="251" y="241"/>
                  </a:lnTo>
                  <a:lnTo>
                    <a:pt x="251" y="249"/>
                  </a:lnTo>
                  <a:lnTo>
                    <a:pt x="275" y="2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6754813" y="4532312"/>
            <a:ext cx="665163" cy="666750"/>
            <a:chOff x="6556376" y="4748213"/>
            <a:chExt cx="665163" cy="666750"/>
          </a:xfrm>
        </p:grpSpPr>
        <p:sp>
          <p:nvSpPr>
            <p:cNvPr id="106" name="Oval 9"/>
            <p:cNvSpPr>
              <a:spLocks noChangeArrowheads="1"/>
            </p:cNvSpPr>
            <p:nvPr/>
          </p:nvSpPr>
          <p:spPr bwMode="auto">
            <a:xfrm>
              <a:off x="6556376" y="4748213"/>
              <a:ext cx="665163" cy="666750"/>
            </a:xfrm>
            <a:prstGeom prst="ellipse">
              <a:avLst/>
            </a:prstGeom>
            <a:solidFill>
              <a:srgbClr val="6C80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107" name="Oval 10"/>
            <p:cNvSpPr>
              <a:spLocks noChangeArrowheads="1"/>
            </p:cNvSpPr>
            <p:nvPr/>
          </p:nvSpPr>
          <p:spPr bwMode="auto">
            <a:xfrm>
              <a:off x="6869113" y="4837113"/>
              <a:ext cx="98425" cy="101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Freeform 11"/>
            <p:cNvSpPr/>
            <p:nvPr/>
          </p:nvSpPr>
          <p:spPr bwMode="auto">
            <a:xfrm>
              <a:off x="6777038" y="5006975"/>
              <a:ext cx="228600" cy="317500"/>
            </a:xfrm>
            <a:custGeom>
              <a:avLst/>
              <a:gdLst>
                <a:gd name="T0" fmla="*/ 53 w 54"/>
                <a:gd name="T1" fmla="*/ 48 h 75"/>
                <a:gd name="T2" fmla="*/ 47 w 54"/>
                <a:gd name="T3" fmla="*/ 59 h 75"/>
                <a:gd name="T4" fmla="*/ 37 w 54"/>
                <a:gd name="T5" fmla="*/ 66 h 75"/>
                <a:gd name="T6" fmla="*/ 30 w 54"/>
                <a:gd name="T7" fmla="*/ 59 h 75"/>
                <a:gd name="T8" fmla="*/ 30 w 54"/>
                <a:gd name="T9" fmla="*/ 54 h 75"/>
                <a:gd name="T10" fmla="*/ 34 w 54"/>
                <a:gd name="T11" fmla="*/ 41 h 75"/>
                <a:gd name="T12" fmla="*/ 43 w 54"/>
                <a:gd name="T13" fmla="*/ 0 h 75"/>
                <a:gd name="T14" fmla="*/ 25 w 54"/>
                <a:gd name="T15" fmla="*/ 0 h 75"/>
                <a:gd name="T16" fmla="*/ 4 w 54"/>
                <a:gd name="T17" fmla="*/ 12 h 75"/>
                <a:gd name="T18" fmla="*/ 0 w 54"/>
                <a:gd name="T19" fmla="*/ 20 h 75"/>
                <a:gd name="T20" fmla="*/ 1 w 54"/>
                <a:gd name="T21" fmla="*/ 21 h 75"/>
                <a:gd name="T22" fmla="*/ 5 w 54"/>
                <a:gd name="T23" fmla="*/ 12 h 75"/>
                <a:gd name="T24" fmla="*/ 12 w 54"/>
                <a:gd name="T25" fmla="*/ 5 h 75"/>
                <a:gd name="T26" fmla="*/ 15 w 54"/>
                <a:gd name="T27" fmla="*/ 10 h 75"/>
                <a:gd name="T28" fmla="*/ 14 w 54"/>
                <a:gd name="T29" fmla="*/ 16 h 75"/>
                <a:gd name="T30" fmla="*/ 10 w 54"/>
                <a:gd name="T31" fmla="*/ 37 h 75"/>
                <a:gd name="T32" fmla="*/ 8 w 54"/>
                <a:gd name="T33" fmla="*/ 56 h 75"/>
                <a:gd name="T34" fmla="*/ 27 w 54"/>
                <a:gd name="T35" fmla="*/ 75 h 75"/>
                <a:gd name="T36" fmla="*/ 47 w 54"/>
                <a:gd name="T37" fmla="*/ 62 h 75"/>
                <a:gd name="T38" fmla="*/ 54 w 54"/>
                <a:gd name="T39" fmla="*/ 49 h 75"/>
                <a:gd name="T40" fmla="*/ 53 w 54"/>
                <a:gd name="T41" fmla="*/ 4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4" h="75">
                  <a:moveTo>
                    <a:pt x="53" y="48"/>
                  </a:moveTo>
                  <a:cubicBezTo>
                    <a:pt x="47" y="59"/>
                    <a:pt x="47" y="59"/>
                    <a:pt x="47" y="59"/>
                  </a:cubicBezTo>
                  <a:cubicBezTo>
                    <a:pt x="45" y="63"/>
                    <a:pt x="40" y="66"/>
                    <a:pt x="37" y="66"/>
                  </a:cubicBezTo>
                  <a:cubicBezTo>
                    <a:pt x="33" y="66"/>
                    <a:pt x="30" y="63"/>
                    <a:pt x="30" y="59"/>
                  </a:cubicBezTo>
                  <a:cubicBezTo>
                    <a:pt x="30" y="57"/>
                    <a:pt x="30" y="56"/>
                    <a:pt x="30" y="54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6" y="34"/>
                    <a:pt x="43" y="8"/>
                    <a:pt x="4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7" y="0"/>
                    <a:pt x="9" y="2"/>
                    <a:pt x="4" y="1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8" y="8"/>
                    <a:pt x="11" y="5"/>
                    <a:pt x="12" y="5"/>
                  </a:cubicBezTo>
                  <a:cubicBezTo>
                    <a:pt x="14" y="5"/>
                    <a:pt x="15" y="6"/>
                    <a:pt x="15" y="10"/>
                  </a:cubicBezTo>
                  <a:cubicBezTo>
                    <a:pt x="15" y="11"/>
                    <a:pt x="14" y="13"/>
                    <a:pt x="14" y="16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9" y="42"/>
                    <a:pt x="8" y="50"/>
                    <a:pt x="8" y="56"/>
                  </a:cubicBezTo>
                  <a:cubicBezTo>
                    <a:pt x="8" y="68"/>
                    <a:pt x="17" y="75"/>
                    <a:pt x="27" y="75"/>
                  </a:cubicBezTo>
                  <a:cubicBezTo>
                    <a:pt x="35" y="75"/>
                    <a:pt x="43" y="71"/>
                    <a:pt x="47" y="62"/>
                  </a:cubicBezTo>
                  <a:cubicBezTo>
                    <a:pt x="54" y="49"/>
                    <a:pt x="54" y="49"/>
                    <a:pt x="54" y="49"/>
                  </a:cubicBezTo>
                  <a:lnTo>
                    <a:pt x="53" y="4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168900" y="1658937"/>
            <a:ext cx="665163" cy="668338"/>
            <a:chOff x="4970463" y="1874838"/>
            <a:chExt cx="665163" cy="668338"/>
          </a:xfrm>
        </p:grpSpPr>
        <p:sp>
          <p:nvSpPr>
            <p:cNvPr id="102" name="Oval 14"/>
            <p:cNvSpPr>
              <a:spLocks noChangeArrowheads="1"/>
            </p:cNvSpPr>
            <p:nvPr/>
          </p:nvSpPr>
          <p:spPr bwMode="auto">
            <a:xfrm>
              <a:off x="4970463" y="1874838"/>
              <a:ext cx="665163" cy="668338"/>
            </a:xfrm>
            <a:prstGeom prst="ellipse">
              <a:avLst/>
            </a:prstGeom>
            <a:solidFill>
              <a:srgbClr val="D082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grpSp>
          <p:nvGrpSpPr>
            <p:cNvPr id="103" name="组合 102"/>
            <p:cNvGrpSpPr/>
            <p:nvPr/>
          </p:nvGrpSpPr>
          <p:grpSpPr>
            <a:xfrm>
              <a:off x="5056188" y="1960563"/>
              <a:ext cx="495300" cy="496888"/>
              <a:chOff x="5056188" y="1960563"/>
              <a:chExt cx="495300" cy="496888"/>
            </a:xfrm>
          </p:grpSpPr>
          <p:sp>
            <p:nvSpPr>
              <p:cNvPr id="104" name="Freeform 15"/>
              <p:cNvSpPr>
                <a:spLocks noEditPoints="1"/>
              </p:cNvSpPr>
              <p:nvPr/>
            </p:nvSpPr>
            <p:spPr bwMode="auto">
              <a:xfrm>
                <a:off x="5056188" y="1960563"/>
                <a:ext cx="495300" cy="496888"/>
              </a:xfrm>
              <a:custGeom>
                <a:avLst/>
                <a:gdLst>
                  <a:gd name="T0" fmla="*/ 114 w 117"/>
                  <a:gd name="T1" fmla="*/ 59 h 117"/>
                  <a:gd name="T2" fmla="*/ 113 w 117"/>
                  <a:gd name="T3" fmla="*/ 70 h 117"/>
                  <a:gd name="T4" fmla="*/ 110 w 117"/>
                  <a:gd name="T5" fmla="*/ 81 h 117"/>
                  <a:gd name="T6" fmla="*/ 105 w 117"/>
                  <a:gd name="T7" fmla="*/ 90 h 117"/>
                  <a:gd name="T8" fmla="*/ 98 w 117"/>
                  <a:gd name="T9" fmla="*/ 98 h 117"/>
                  <a:gd name="T10" fmla="*/ 90 w 117"/>
                  <a:gd name="T11" fmla="*/ 105 h 117"/>
                  <a:gd name="T12" fmla="*/ 80 w 117"/>
                  <a:gd name="T13" fmla="*/ 110 h 117"/>
                  <a:gd name="T14" fmla="*/ 70 w 117"/>
                  <a:gd name="T15" fmla="*/ 114 h 117"/>
                  <a:gd name="T16" fmla="*/ 58 w 117"/>
                  <a:gd name="T17" fmla="*/ 115 h 117"/>
                  <a:gd name="T18" fmla="*/ 47 w 117"/>
                  <a:gd name="T19" fmla="*/ 114 h 117"/>
                  <a:gd name="T20" fmla="*/ 36 w 117"/>
                  <a:gd name="T21" fmla="*/ 110 h 117"/>
                  <a:gd name="T22" fmla="*/ 27 w 117"/>
                  <a:gd name="T23" fmla="*/ 105 h 117"/>
                  <a:gd name="T24" fmla="*/ 19 w 117"/>
                  <a:gd name="T25" fmla="*/ 98 h 117"/>
                  <a:gd name="T26" fmla="*/ 12 w 117"/>
                  <a:gd name="T27" fmla="*/ 90 h 117"/>
                  <a:gd name="T28" fmla="*/ 7 w 117"/>
                  <a:gd name="T29" fmla="*/ 81 h 117"/>
                  <a:gd name="T30" fmla="*/ 3 w 117"/>
                  <a:gd name="T31" fmla="*/ 70 h 117"/>
                  <a:gd name="T32" fmla="*/ 2 w 117"/>
                  <a:gd name="T33" fmla="*/ 59 h 117"/>
                  <a:gd name="T34" fmla="*/ 3 w 117"/>
                  <a:gd name="T35" fmla="*/ 47 h 117"/>
                  <a:gd name="T36" fmla="*/ 7 w 117"/>
                  <a:gd name="T37" fmla="*/ 37 h 117"/>
                  <a:gd name="T38" fmla="*/ 12 w 117"/>
                  <a:gd name="T39" fmla="*/ 27 h 117"/>
                  <a:gd name="T40" fmla="*/ 19 w 117"/>
                  <a:gd name="T41" fmla="*/ 19 h 117"/>
                  <a:gd name="T42" fmla="*/ 27 w 117"/>
                  <a:gd name="T43" fmla="*/ 12 h 117"/>
                  <a:gd name="T44" fmla="*/ 36 w 117"/>
                  <a:gd name="T45" fmla="*/ 7 h 117"/>
                  <a:gd name="T46" fmla="*/ 47 w 117"/>
                  <a:gd name="T47" fmla="*/ 4 h 117"/>
                  <a:gd name="T48" fmla="*/ 58 w 117"/>
                  <a:gd name="T49" fmla="*/ 3 h 117"/>
                  <a:gd name="T50" fmla="*/ 70 w 117"/>
                  <a:gd name="T51" fmla="*/ 4 h 117"/>
                  <a:gd name="T52" fmla="*/ 80 w 117"/>
                  <a:gd name="T53" fmla="*/ 7 h 117"/>
                  <a:gd name="T54" fmla="*/ 90 w 117"/>
                  <a:gd name="T55" fmla="*/ 12 h 117"/>
                  <a:gd name="T56" fmla="*/ 98 w 117"/>
                  <a:gd name="T57" fmla="*/ 19 h 117"/>
                  <a:gd name="T58" fmla="*/ 105 w 117"/>
                  <a:gd name="T59" fmla="*/ 27 h 117"/>
                  <a:gd name="T60" fmla="*/ 110 w 117"/>
                  <a:gd name="T61" fmla="*/ 37 h 117"/>
                  <a:gd name="T62" fmla="*/ 113 w 117"/>
                  <a:gd name="T63" fmla="*/ 47 h 117"/>
                  <a:gd name="T64" fmla="*/ 114 w 117"/>
                  <a:gd name="T65" fmla="*/ 59 h 117"/>
                  <a:gd name="T66" fmla="*/ 58 w 117"/>
                  <a:gd name="T67" fmla="*/ 15 h 117"/>
                  <a:gd name="T68" fmla="*/ 14 w 117"/>
                  <a:gd name="T69" fmla="*/ 59 h 117"/>
                  <a:gd name="T70" fmla="*/ 58 w 117"/>
                  <a:gd name="T71" fmla="*/ 103 h 117"/>
                  <a:gd name="T72" fmla="*/ 102 w 117"/>
                  <a:gd name="T73" fmla="*/ 59 h 117"/>
                  <a:gd name="T74" fmla="*/ 58 w 117"/>
                  <a:gd name="T75" fmla="*/ 15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7" h="117">
                    <a:moveTo>
                      <a:pt x="114" y="59"/>
                    </a:moveTo>
                    <a:cubicBezTo>
                      <a:pt x="117" y="63"/>
                      <a:pt x="116" y="67"/>
                      <a:pt x="113" y="70"/>
                    </a:cubicBezTo>
                    <a:cubicBezTo>
                      <a:pt x="115" y="74"/>
                      <a:pt x="114" y="78"/>
                      <a:pt x="110" y="81"/>
                    </a:cubicBezTo>
                    <a:cubicBezTo>
                      <a:pt x="111" y="85"/>
                      <a:pt x="109" y="88"/>
                      <a:pt x="105" y="90"/>
                    </a:cubicBezTo>
                    <a:cubicBezTo>
                      <a:pt x="105" y="94"/>
                      <a:pt x="102" y="97"/>
                      <a:pt x="98" y="98"/>
                    </a:cubicBezTo>
                    <a:cubicBezTo>
                      <a:pt x="97" y="103"/>
                      <a:pt x="94" y="105"/>
                      <a:pt x="90" y="105"/>
                    </a:cubicBezTo>
                    <a:cubicBezTo>
                      <a:pt x="88" y="109"/>
                      <a:pt x="85" y="111"/>
                      <a:pt x="80" y="110"/>
                    </a:cubicBezTo>
                    <a:cubicBezTo>
                      <a:pt x="78" y="114"/>
                      <a:pt x="74" y="115"/>
                      <a:pt x="70" y="114"/>
                    </a:cubicBezTo>
                    <a:cubicBezTo>
                      <a:pt x="66" y="117"/>
                      <a:pt x="62" y="117"/>
                      <a:pt x="58" y="115"/>
                    </a:cubicBezTo>
                    <a:cubicBezTo>
                      <a:pt x="54" y="117"/>
                      <a:pt x="50" y="117"/>
                      <a:pt x="47" y="114"/>
                    </a:cubicBezTo>
                    <a:cubicBezTo>
                      <a:pt x="43" y="115"/>
                      <a:pt x="39" y="114"/>
                      <a:pt x="36" y="110"/>
                    </a:cubicBezTo>
                    <a:cubicBezTo>
                      <a:pt x="32" y="111"/>
                      <a:pt x="29" y="109"/>
                      <a:pt x="27" y="105"/>
                    </a:cubicBezTo>
                    <a:cubicBezTo>
                      <a:pt x="23" y="105"/>
                      <a:pt x="20" y="103"/>
                      <a:pt x="19" y="98"/>
                    </a:cubicBezTo>
                    <a:cubicBezTo>
                      <a:pt x="14" y="97"/>
                      <a:pt x="12" y="94"/>
                      <a:pt x="12" y="90"/>
                    </a:cubicBezTo>
                    <a:cubicBezTo>
                      <a:pt x="8" y="88"/>
                      <a:pt x="6" y="85"/>
                      <a:pt x="7" y="81"/>
                    </a:cubicBezTo>
                    <a:cubicBezTo>
                      <a:pt x="3" y="78"/>
                      <a:pt x="2" y="74"/>
                      <a:pt x="3" y="70"/>
                    </a:cubicBezTo>
                    <a:cubicBezTo>
                      <a:pt x="0" y="67"/>
                      <a:pt x="0" y="63"/>
                      <a:pt x="2" y="59"/>
                    </a:cubicBezTo>
                    <a:cubicBezTo>
                      <a:pt x="0" y="55"/>
                      <a:pt x="0" y="51"/>
                      <a:pt x="3" y="47"/>
                    </a:cubicBezTo>
                    <a:cubicBezTo>
                      <a:pt x="2" y="43"/>
                      <a:pt x="3" y="39"/>
                      <a:pt x="7" y="37"/>
                    </a:cubicBezTo>
                    <a:cubicBezTo>
                      <a:pt x="6" y="32"/>
                      <a:pt x="8" y="29"/>
                      <a:pt x="12" y="27"/>
                    </a:cubicBezTo>
                    <a:cubicBezTo>
                      <a:pt x="12" y="23"/>
                      <a:pt x="14" y="20"/>
                      <a:pt x="19" y="19"/>
                    </a:cubicBezTo>
                    <a:cubicBezTo>
                      <a:pt x="20" y="15"/>
                      <a:pt x="23" y="12"/>
                      <a:pt x="27" y="12"/>
                    </a:cubicBezTo>
                    <a:cubicBezTo>
                      <a:pt x="29" y="8"/>
                      <a:pt x="32" y="6"/>
                      <a:pt x="36" y="7"/>
                    </a:cubicBezTo>
                    <a:cubicBezTo>
                      <a:pt x="39" y="3"/>
                      <a:pt x="43" y="2"/>
                      <a:pt x="47" y="4"/>
                    </a:cubicBezTo>
                    <a:cubicBezTo>
                      <a:pt x="50" y="1"/>
                      <a:pt x="54" y="0"/>
                      <a:pt x="58" y="3"/>
                    </a:cubicBezTo>
                    <a:cubicBezTo>
                      <a:pt x="62" y="0"/>
                      <a:pt x="66" y="1"/>
                      <a:pt x="70" y="4"/>
                    </a:cubicBezTo>
                    <a:cubicBezTo>
                      <a:pt x="74" y="2"/>
                      <a:pt x="78" y="3"/>
                      <a:pt x="80" y="7"/>
                    </a:cubicBezTo>
                    <a:cubicBezTo>
                      <a:pt x="85" y="6"/>
                      <a:pt x="88" y="8"/>
                      <a:pt x="90" y="12"/>
                    </a:cubicBezTo>
                    <a:cubicBezTo>
                      <a:pt x="94" y="12"/>
                      <a:pt x="97" y="15"/>
                      <a:pt x="98" y="19"/>
                    </a:cubicBezTo>
                    <a:cubicBezTo>
                      <a:pt x="102" y="20"/>
                      <a:pt x="105" y="23"/>
                      <a:pt x="105" y="27"/>
                    </a:cubicBezTo>
                    <a:cubicBezTo>
                      <a:pt x="109" y="29"/>
                      <a:pt x="111" y="32"/>
                      <a:pt x="110" y="37"/>
                    </a:cubicBezTo>
                    <a:cubicBezTo>
                      <a:pt x="114" y="39"/>
                      <a:pt x="115" y="43"/>
                      <a:pt x="113" y="47"/>
                    </a:cubicBezTo>
                    <a:cubicBezTo>
                      <a:pt x="116" y="51"/>
                      <a:pt x="117" y="55"/>
                      <a:pt x="114" y="59"/>
                    </a:cubicBezTo>
                    <a:close/>
                    <a:moveTo>
                      <a:pt x="58" y="15"/>
                    </a:moveTo>
                    <a:cubicBezTo>
                      <a:pt x="34" y="15"/>
                      <a:pt x="14" y="34"/>
                      <a:pt x="14" y="59"/>
                    </a:cubicBezTo>
                    <a:cubicBezTo>
                      <a:pt x="14" y="83"/>
                      <a:pt x="34" y="103"/>
                      <a:pt x="58" y="103"/>
                    </a:cubicBezTo>
                    <a:cubicBezTo>
                      <a:pt x="83" y="103"/>
                      <a:pt x="102" y="83"/>
                      <a:pt x="102" y="59"/>
                    </a:cubicBezTo>
                    <a:cubicBezTo>
                      <a:pt x="102" y="34"/>
                      <a:pt x="83" y="15"/>
                      <a:pt x="58" y="1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/>
              </a:p>
            </p:txBody>
          </p:sp>
          <p:sp>
            <p:nvSpPr>
              <p:cNvPr id="105" name="Freeform 16"/>
              <p:cNvSpPr/>
              <p:nvPr/>
            </p:nvSpPr>
            <p:spPr bwMode="auto">
              <a:xfrm>
                <a:off x="5199063" y="2054225"/>
                <a:ext cx="207963" cy="314325"/>
              </a:xfrm>
              <a:custGeom>
                <a:avLst/>
                <a:gdLst>
                  <a:gd name="T0" fmla="*/ 30 w 49"/>
                  <a:gd name="T1" fmla="*/ 0 h 74"/>
                  <a:gd name="T2" fmla="*/ 30 w 49"/>
                  <a:gd name="T3" fmla="*/ 9 h 74"/>
                  <a:gd name="T4" fmla="*/ 32 w 49"/>
                  <a:gd name="T5" fmla="*/ 10 h 74"/>
                  <a:gd name="T6" fmla="*/ 35 w 49"/>
                  <a:gd name="T7" fmla="*/ 13 h 74"/>
                  <a:gd name="T8" fmla="*/ 35 w 49"/>
                  <a:gd name="T9" fmla="*/ 8 h 74"/>
                  <a:gd name="T10" fmla="*/ 48 w 49"/>
                  <a:gd name="T11" fmla="*/ 8 h 74"/>
                  <a:gd name="T12" fmla="*/ 48 w 49"/>
                  <a:gd name="T13" fmla="*/ 28 h 74"/>
                  <a:gd name="T14" fmla="*/ 35 w 49"/>
                  <a:gd name="T15" fmla="*/ 28 h 74"/>
                  <a:gd name="T16" fmla="*/ 32 w 49"/>
                  <a:gd name="T17" fmla="*/ 21 h 74"/>
                  <a:gd name="T18" fmla="*/ 25 w 49"/>
                  <a:gd name="T19" fmla="*/ 18 h 74"/>
                  <a:gd name="T20" fmla="*/ 23 w 49"/>
                  <a:gd name="T21" fmla="*/ 19 h 74"/>
                  <a:gd name="T22" fmla="*/ 22 w 49"/>
                  <a:gd name="T23" fmla="*/ 20 h 74"/>
                  <a:gd name="T24" fmla="*/ 20 w 49"/>
                  <a:gd name="T25" fmla="*/ 21 h 74"/>
                  <a:gd name="T26" fmla="*/ 20 w 49"/>
                  <a:gd name="T27" fmla="*/ 23 h 74"/>
                  <a:gd name="T28" fmla="*/ 22 w 49"/>
                  <a:gd name="T29" fmla="*/ 26 h 74"/>
                  <a:gd name="T30" fmla="*/ 27 w 49"/>
                  <a:gd name="T31" fmla="*/ 29 h 74"/>
                  <a:gd name="T32" fmla="*/ 34 w 49"/>
                  <a:gd name="T33" fmla="*/ 32 h 74"/>
                  <a:gd name="T34" fmla="*/ 41 w 49"/>
                  <a:gd name="T35" fmla="*/ 35 h 74"/>
                  <a:gd name="T36" fmla="*/ 47 w 49"/>
                  <a:gd name="T37" fmla="*/ 40 h 74"/>
                  <a:gd name="T38" fmla="*/ 49 w 49"/>
                  <a:gd name="T39" fmla="*/ 48 h 74"/>
                  <a:gd name="T40" fmla="*/ 47 w 49"/>
                  <a:gd name="T41" fmla="*/ 56 h 74"/>
                  <a:gd name="T42" fmla="*/ 43 w 49"/>
                  <a:gd name="T43" fmla="*/ 61 h 74"/>
                  <a:gd name="T44" fmla="*/ 36 w 49"/>
                  <a:gd name="T45" fmla="*/ 64 h 74"/>
                  <a:gd name="T46" fmla="*/ 30 w 49"/>
                  <a:gd name="T47" fmla="*/ 65 h 74"/>
                  <a:gd name="T48" fmla="*/ 30 w 49"/>
                  <a:gd name="T49" fmla="*/ 74 h 74"/>
                  <a:gd name="T50" fmla="*/ 18 w 49"/>
                  <a:gd name="T51" fmla="*/ 74 h 74"/>
                  <a:gd name="T52" fmla="*/ 18 w 49"/>
                  <a:gd name="T53" fmla="*/ 63 h 74"/>
                  <a:gd name="T54" fmla="*/ 13 w 49"/>
                  <a:gd name="T55" fmla="*/ 59 h 74"/>
                  <a:gd name="T56" fmla="*/ 12 w 49"/>
                  <a:gd name="T57" fmla="*/ 65 h 74"/>
                  <a:gd name="T58" fmla="*/ 0 w 49"/>
                  <a:gd name="T59" fmla="*/ 65 h 74"/>
                  <a:gd name="T60" fmla="*/ 0 w 49"/>
                  <a:gd name="T61" fmla="*/ 44 h 74"/>
                  <a:gd name="T62" fmla="*/ 13 w 49"/>
                  <a:gd name="T63" fmla="*/ 44 h 74"/>
                  <a:gd name="T64" fmla="*/ 14 w 49"/>
                  <a:gd name="T65" fmla="*/ 48 h 74"/>
                  <a:gd name="T66" fmla="*/ 17 w 49"/>
                  <a:gd name="T67" fmla="*/ 51 h 74"/>
                  <a:gd name="T68" fmla="*/ 21 w 49"/>
                  <a:gd name="T69" fmla="*/ 52 h 74"/>
                  <a:gd name="T70" fmla="*/ 24 w 49"/>
                  <a:gd name="T71" fmla="*/ 52 h 74"/>
                  <a:gd name="T72" fmla="*/ 26 w 49"/>
                  <a:gd name="T73" fmla="*/ 52 h 74"/>
                  <a:gd name="T74" fmla="*/ 28 w 49"/>
                  <a:gd name="T75" fmla="*/ 51 h 74"/>
                  <a:gd name="T76" fmla="*/ 29 w 49"/>
                  <a:gd name="T77" fmla="*/ 50 h 74"/>
                  <a:gd name="T78" fmla="*/ 30 w 49"/>
                  <a:gd name="T79" fmla="*/ 48 h 74"/>
                  <a:gd name="T80" fmla="*/ 28 w 49"/>
                  <a:gd name="T81" fmla="*/ 45 h 74"/>
                  <a:gd name="T82" fmla="*/ 23 w 49"/>
                  <a:gd name="T83" fmla="*/ 43 h 74"/>
                  <a:gd name="T84" fmla="*/ 16 w 49"/>
                  <a:gd name="T85" fmla="*/ 41 h 74"/>
                  <a:gd name="T86" fmla="*/ 9 w 49"/>
                  <a:gd name="T87" fmla="*/ 37 h 74"/>
                  <a:gd name="T88" fmla="*/ 4 w 49"/>
                  <a:gd name="T89" fmla="*/ 32 h 74"/>
                  <a:gd name="T90" fmla="*/ 2 w 49"/>
                  <a:gd name="T91" fmla="*/ 24 h 74"/>
                  <a:gd name="T92" fmla="*/ 3 w 49"/>
                  <a:gd name="T93" fmla="*/ 16 h 74"/>
                  <a:gd name="T94" fmla="*/ 7 w 49"/>
                  <a:gd name="T95" fmla="*/ 11 h 74"/>
                  <a:gd name="T96" fmla="*/ 12 w 49"/>
                  <a:gd name="T97" fmla="*/ 8 h 74"/>
                  <a:gd name="T98" fmla="*/ 18 w 49"/>
                  <a:gd name="T99" fmla="*/ 7 h 74"/>
                  <a:gd name="T100" fmla="*/ 18 w 49"/>
                  <a:gd name="T101" fmla="*/ 0 h 74"/>
                  <a:gd name="T102" fmla="*/ 30 w 49"/>
                  <a:gd name="T10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" h="74">
                    <a:moveTo>
                      <a:pt x="30" y="0"/>
                    </a:moveTo>
                    <a:cubicBezTo>
                      <a:pt x="30" y="9"/>
                      <a:pt x="30" y="9"/>
                      <a:pt x="30" y="9"/>
                    </a:cubicBezTo>
                    <a:cubicBezTo>
                      <a:pt x="31" y="9"/>
                      <a:pt x="32" y="10"/>
                      <a:pt x="32" y="10"/>
                    </a:cubicBezTo>
                    <a:cubicBezTo>
                      <a:pt x="33" y="11"/>
                      <a:pt x="34" y="12"/>
                      <a:pt x="35" y="13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28"/>
                      <a:pt x="48" y="28"/>
                      <a:pt x="48" y="28"/>
                    </a:cubicBezTo>
                    <a:cubicBezTo>
                      <a:pt x="35" y="28"/>
                      <a:pt x="35" y="28"/>
                      <a:pt x="35" y="28"/>
                    </a:cubicBezTo>
                    <a:cubicBezTo>
                      <a:pt x="35" y="25"/>
                      <a:pt x="34" y="23"/>
                      <a:pt x="32" y="21"/>
                    </a:cubicBezTo>
                    <a:cubicBezTo>
                      <a:pt x="30" y="19"/>
                      <a:pt x="28" y="18"/>
                      <a:pt x="25" y="18"/>
                    </a:cubicBezTo>
                    <a:cubicBezTo>
                      <a:pt x="25" y="18"/>
                      <a:pt x="24" y="19"/>
                      <a:pt x="23" y="19"/>
                    </a:cubicBezTo>
                    <a:cubicBezTo>
                      <a:pt x="23" y="19"/>
                      <a:pt x="22" y="19"/>
                      <a:pt x="22" y="20"/>
                    </a:cubicBezTo>
                    <a:cubicBezTo>
                      <a:pt x="21" y="20"/>
                      <a:pt x="21" y="20"/>
                      <a:pt x="20" y="21"/>
                    </a:cubicBezTo>
                    <a:cubicBezTo>
                      <a:pt x="20" y="21"/>
                      <a:pt x="20" y="22"/>
                      <a:pt x="20" y="23"/>
                    </a:cubicBezTo>
                    <a:cubicBezTo>
                      <a:pt x="20" y="24"/>
                      <a:pt x="21" y="25"/>
                      <a:pt x="22" y="26"/>
                    </a:cubicBezTo>
                    <a:cubicBezTo>
                      <a:pt x="24" y="27"/>
                      <a:pt x="25" y="28"/>
                      <a:pt x="27" y="29"/>
                    </a:cubicBezTo>
                    <a:cubicBezTo>
                      <a:pt x="30" y="30"/>
                      <a:pt x="32" y="31"/>
                      <a:pt x="34" y="32"/>
                    </a:cubicBezTo>
                    <a:cubicBezTo>
                      <a:pt x="37" y="32"/>
                      <a:pt x="39" y="34"/>
                      <a:pt x="41" y="35"/>
                    </a:cubicBezTo>
                    <a:cubicBezTo>
                      <a:pt x="43" y="37"/>
                      <a:pt x="45" y="38"/>
                      <a:pt x="47" y="40"/>
                    </a:cubicBezTo>
                    <a:cubicBezTo>
                      <a:pt x="48" y="43"/>
                      <a:pt x="49" y="45"/>
                      <a:pt x="49" y="48"/>
                    </a:cubicBezTo>
                    <a:cubicBezTo>
                      <a:pt x="49" y="52"/>
                      <a:pt x="48" y="54"/>
                      <a:pt x="47" y="56"/>
                    </a:cubicBezTo>
                    <a:cubicBezTo>
                      <a:pt x="46" y="58"/>
                      <a:pt x="44" y="60"/>
                      <a:pt x="43" y="61"/>
                    </a:cubicBezTo>
                    <a:cubicBezTo>
                      <a:pt x="41" y="63"/>
                      <a:pt x="39" y="64"/>
                      <a:pt x="36" y="64"/>
                    </a:cubicBezTo>
                    <a:cubicBezTo>
                      <a:pt x="34" y="65"/>
                      <a:pt x="32" y="65"/>
                      <a:pt x="30" y="65"/>
                    </a:cubicBezTo>
                    <a:cubicBezTo>
                      <a:pt x="30" y="74"/>
                      <a:pt x="30" y="74"/>
                      <a:pt x="30" y="74"/>
                    </a:cubicBezTo>
                    <a:cubicBezTo>
                      <a:pt x="18" y="74"/>
                      <a:pt x="18" y="74"/>
                      <a:pt x="18" y="74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16" y="62"/>
                      <a:pt x="15" y="61"/>
                      <a:pt x="13" y="59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3" y="44"/>
                      <a:pt x="13" y="44"/>
                      <a:pt x="13" y="44"/>
                    </a:cubicBezTo>
                    <a:cubicBezTo>
                      <a:pt x="13" y="46"/>
                      <a:pt x="14" y="47"/>
                      <a:pt x="14" y="48"/>
                    </a:cubicBezTo>
                    <a:cubicBezTo>
                      <a:pt x="15" y="49"/>
                      <a:pt x="16" y="50"/>
                      <a:pt x="17" y="51"/>
                    </a:cubicBezTo>
                    <a:cubicBezTo>
                      <a:pt x="18" y="51"/>
                      <a:pt x="19" y="52"/>
                      <a:pt x="21" y="52"/>
                    </a:cubicBezTo>
                    <a:cubicBezTo>
                      <a:pt x="22" y="52"/>
                      <a:pt x="23" y="52"/>
                      <a:pt x="24" y="52"/>
                    </a:cubicBezTo>
                    <a:cubicBezTo>
                      <a:pt x="24" y="52"/>
                      <a:pt x="25" y="52"/>
                      <a:pt x="26" y="52"/>
                    </a:cubicBezTo>
                    <a:cubicBezTo>
                      <a:pt x="26" y="52"/>
                      <a:pt x="27" y="52"/>
                      <a:pt x="28" y="51"/>
                    </a:cubicBezTo>
                    <a:cubicBezTo>
                      <a:pt x="28" y="51"/>
                      <a:pt x="29" y="51"/>
                      <a:pt x="29" y="50"/>
                    </a:cubicBezTo>
                    <a:cubicBezTo>
                      <a:pt x="30" y="50"/>
                      <a:pt x="30" y="49"/>
                      <a:pt x="30" y="48"/>
                    </a:cubicBezTo>
                    <a:cubicBezTo>
                      <a:pt x="30" y="47"/>
                      <a:pt x="29" y="46"/>
                      <a:pt x="28" y="45"/>
                    </a:cubicBezTo>
                    <a:cubicBezTo>
                      <a:pt x="26" y="45"/>
                      <a:pt x="25" y="44"/>
                      <a:pt x="23" y="43"/>
                    </a:cubicBezTo>
                    <a:cubicBezTo>
                      <a:pt x="21" y="42"/>
                      <a:pt x="18" y="41"/>
                      <a:pt x="16" y="41"/>
                    </a:cubicBezTo>
                    <a:cubicBezTo>
                      <a:pt x="14" y="40"/>
                      <a:pt x="11" y="38"/>
                      <a:pt x="9" y="37"/>
                    </a:cubicBezTo>
                    <a:cubicBezTo>
                      <a:pt x="7" y="36"/>
                      <a:pt x="5" y="34"/>
                      <a:pt x="4" y="32"/>
                    </a:cubicBezTo>
                    <a:cubicBezTo>
                      <a:pt x="3" y="29"/>
                      <a:pt x="2" y="27"/>
                      <a:pt x="2" y="24"/>
                    </a:cubicBezTo>
                    <a:cubicBezTo>
                      <a:pt x="2" y="21"/>
                      <a:pt x="3" y="18"/>
                      <a:pt x="3" y="16"/>
                    </a:cubicBezTo>
                    <a:cubicBezTo>
                      <a:pt x="4" y="14"/>
                      <a:pt x="6" y="12"/>
                      <a:pt x="7" y="11"/>
                    </a:cubicBezTo>
                    <a:cubicBezTo>
                      <a:pt x="9" y="10"/>
                      <a:pt x="10" y="9"/>
                      <a:pt x="12" y="8"/>
                    </a:cubicBezTo>
                    <a:cubicBezTo>
                      <a:pt x="14" y="7"/>
                      <a:pt x="16" y="7"/>
                      <a:pt x="18" y="7"/>
                    </a:cubicBezTo>
                    <a:cubicBezTo>
                      <a:pt x="18" y="0"/>
                      <a:pt x="18" y="0"/>
                      <a:pt x="18" y="0"/>
                    </a:cubicBezTo>
                    <a:lnTo>
                      <a:pt x="3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3579813" y="4532312"/>
            <a:ext cx="669925" cy="666750"/>
            <a:chOff x="3381376" y="4748213"/>
            <a:chExt cx="669925" cy="666750"/>
          </a:xfrm>
        </p:grpSpPr>
        <p:sp>
          <p:nvSpPr>
            <p:cNvPr id="90" name="Freeform 19"/>
            <p:cNvSpPr/>
            <p:nvPr/>
          </p:nvSpPr>
          <p:spPr bwMode="auto">
            <a:xfrm>
              <a:off x="3381376" y="4748213"/>
              <a:ext cx="669925" cy="666750"/>
            </a:xfrm>
            <a:custGeom>
              <a:avLst/>
              <a:gdLst>
                <a:gd name="T0" fmla="*/ 79 w 158"/>
                <a:gd name="T1" fmla="*/ 157 h 157"/>
                <a:gd name="T2" fmla="*/ 0 w 158"/>
                <a:gd name="T3" fmla="*/ 79 h 157"/>
                <a:gd name="T4" fmla="*/ 79 w 158"/>
                <a:gd name="T5" fmla="*/ 0 h 157"/>
                <a:gd name="T6" fmla="*/ 157 w 158"/>
                <a:gd name="T7" fmla="*/ 79 h 157"/>
                <a:gd name="T8" fmla="*/ 79 w 158"/>
                <a:gd name="T9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57">
                  <a:moveTo>
                    <a:pt x="79" y="157"/>
                  </a:moveTo>
                  <a:cubicBezTo>
                    <a:pt x="36" y="157"/>
                    <a:pt x="0" y="122"/>
                    <a:pt x="0" y="79"/>
                  </a:cubicBezTo>
                  <a:cubicBezTo>
                    <a:pt x="0" y="35"/>
                    <a:pt x="36" y="0"/>
                    <a:pt x="79" y="0"/>
                  </a:cubicBezTo>
                  <a:cubicBezTo>
                    <a:pt x="122" y="0"/>
                    <a:pt x="158" y="35"/>
                    <a:pt x="157" y="79"/>
                  </a:cubicBezTo>
                  <a:cubicBezTo>
                    <a:pt x="158" y="122"/>
                    <a:pt x="122" y="157"/>
                    <a:pt x="79" y="157"/>
                  </a:cubicBezTo>
                  <a:close/>
                </a:path>
              </a:pathLst>
            </a:custGeom>
            <a:solidFill>
              <a:srgbClr val="D082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91" name="Rectangle 20"/>
            <p:cNvSpPr>
              <a:spLocks noChangeArrowheads="1"/>
            </p:cNvSpPr>
            <p:nvPr/>
          </p:nvSpPr>
          <p:spPr bwMode="auto">
            <a:xfrm>
              <a:off x="3703638" y="4824413"/>
              <a:ext cx="20638" cy="5127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Freeform 21"/>
            <p:cNvSpPr/>
            <p:nvPr/>
          </p:nvSpPr>
          <p:spPr bwMode="auto">
            <a:xfrm>
              <a:off x="3594101" y="4849813"/>
              <a:ext cx="38100" cy="461963"/>
            </a:xfrm>
            <a:custGeom>
              <a:avLst/>
              <a:gdLst>
                <a:gd name="T0" fmla="*/ 4 w 9"/>
                <a:gd name="T1" fmla="*/ 109 h 109"/>
                <a:gd name="T2" fmla="*/ 4 w 9"/>
                <a:gd name="T3" fmla="*/ 0 h 109"/>
                <a:gd name="T4" fmla="*/ 9 w 9"/>
                <a:gd name="T5" fmla="*/ 1 h 109"/>
                <a:gd name="T6" fmla="*/ 9 w 9"/>
                <a:gd name="T7" fmla="*/ 108 h 109"/>
                <a:gd name="T8" fmla="*/ 4 w 9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9">
                  <a:moveTo>
                    <a:pt x="4" y="109"/>
                  </a:moveTo>
                  <a:cubicBezTo>
                    <a:pt x="0" y="73"/>
                    <a:pt x="0" y="37"/>
                    <a:pt x="4" y="0"/>
                  </a:cubicBezTo>
                  <a:cubicBezTo>
                    <a:pt x="6" y="0"/>
                    <a:pt x="7" y="0"/>
                    <a:pt x="9" y="1"/>
                  </a:cubicBezTo>
                  <a:cubicBezTo>
                    <a:pt x="5" y="37"/>
                    <a:pt x="5" y="72"/>
                    <a:pt x="9" y="108"/>
                  </a:cubicBezTo>
                  <a:cubicBezTo>
                    <a:pt x="7" y="109"/>
                    <a:pt x="6" y="109"/>
                    <a:pt x="4" y="1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Freeform 22"/>
            <p:cNvSpPr/>
            <p:nvPr/>
          </p:nvSpPr>
          <p:spPr bwMode="auto">
            <a:xfrm>
              <a:off x="3800476" y="4849813"/>
              <a:ext cx="38100" cy="461963"/>
            </a:xfrm>
            <a:custGeom>
              <a:avLst/>
              <a:gdLst>
                <a:gd name="T0" fmla="*/ 0 w 9"/>
                <a:gd name="T1" fmla="*/ 108 h 109"/>
                <a:gd name="T2" fmla="*/ 0 w 9"/>
                <a:gd name="T3" fmla="*/ 1 h 109"/>
                <a:gd name="T4" fmla="*/ 5 w 9"/>
                <a:gd name="T5" fmla="*/ 0 h 109"/>
                <a:gd name="T6" fmla="*/ 5 w 9"/>
                <a:gd name="T7" fmla="*/ 109 h 109"/>
                <a:gd name="T8" fmla="*/ 0 w 9"/>
                <a:gd name="T9" fmla="*/ 10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9">
                  <a:moveTo>
                    <a:pt x="0" y="108"/>
                  </a:moveTo>
                  <a:cubicBezTo>
                    <a:pt x="4" y="72"/>
                    <a:pt x="4" y="37"/>
                    <a:pt x="0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9" y="37"/>
                    <a:pt x="9" y="73"/>
                    <a:pt x="5" y="109"/>
                  </a:cubicBezTo>
                  <a:cubicBezTo>
                    <a:pt x="3" y="109"/>
                    <a:pt x="2" y="109"/>
                    <a:pt x="0" y="1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Freeform 23"/>
            <p:cNvSpPr/>
            <p:nvPr/>
          </p:nvSpPr>
          <p:spPr bwMode="auto">
            <a:xfrm>
              <a:off x="3490913" y="4918075"/>
              <a:ext cx="42863" cy="327025"/>
            </a:xfrm>
            <a:custGeom>
              <a:avLst/>
              <a:gdLst>
                <a:gd name="T0" fmla="*/ 6 w 10"/>
                <a:gd name="T1" fmla="*/ 77 h 77"/>
                <a:gd name="T2" fmla="*/ 6 w 10"/>
                <a:gd name="T3" fmla="*/ 0 h 77"/>
                <a:gd name="T4" fmla="*/ 10 w 10"/>
                <a:gd name="T5" fmla="*/ 1 h 77"/>
                <a:gd name="T6" fmla="*/ 10 w 10"/>
                <a:gd name="T7" fmla="*/ 76 h 77"/>
                <a:gd name="T8" fmla="*/ 6 w 10"/>
                <a:gd name="T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7">
                  <a:moveTo>
                    <a:pt x="6" y="77"/>
                  </a:moveTo>
                  <a:cubicBezTo>
                    <a:pt x="0" y="51"/>
                    <a:pt x="0" y="26"/>
                    <a:pt x="6" y="0"/>
                  </a:cubicBezTo>
                  <a:cubicBezTo>
                    <a:pt x="8" y="0"/>
                    <a:pt x="8" y="0"/>
                    <a:pt x="10" y="1"/>
                  </a:cubicBezTo>
                  <a:cubicBezTo>
                    <a:pt x="5" y="26"/>
                    <a:pt x="5" y="51"/>
                    <a:pt x="10" y="76"/>
                  </a:cubicBezTo>
                  <a:cubicBezTo>
                    <a:pt x="8" y="77"/>
                    <a:pt x="8" y="77"/>
                    <a:pt x="6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Freeform 24"/>
            <p:cNvSpPr/>
            <p:nvPr/>
          </p:nvSpPr>
          <p:spPr bwMode="auto">
            <a:xfrm>
              <a:off x="3894138" y="4918075"/>
              <a:ext cx="42863" cy="327025"/>
            </a:xfrm>
            <a:custGeom>
              <a:avLst/>
              <a:gdLst>
                <a:gd name="T0" fmla="*/ 0 w 10"/>
                <a:gd name="T1" fmla="*/ 76 h 77"/>
                <a:gd name="T2" fmla="*/ 0 w 10"/>
                <a:gd name="T3" fmla="*/ 1 h 77"/>
                <a:gd name="T4" fmla="*/ 5 w 10"/>
                <a:gd name="T5" fmla="*/ 0 h 77"/>
                <a:gd name="T6" fmla="*/ 5 w 10"/>
                <a:gd name="T7" fmla="*/ 77 h 77"/>
                <a:gd name="T8" fmla="*/ 0 w 10"/>
                <a:gd name="T9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7">
                  <a:moveTo>
                    <a:pt x="0" y="76"/>
                  </a:moveTo>
                  <a:cubicBezTo>
                    <a:pt x="5" y="51"/>
                    <a:pt x="5" y="26"/>
                    <a:pt x="0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10" y="26"/>
                    <a:pt x="10" y="51"/>
                    <a:pt x="5" y="77"/>
                  </a:cubicBezTo>
                  <a:cubicBezTo>
                    <a:pt x="3" y="77"/>
                    <a:pt x="2" y="77"/>
                    <a:pt x="0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Freeform 25"/>
            <p:cNvSpPr>
              <a:spLocks noEditPoints="1"/>
            </p:cNvSpPr>
            <p:nvPr/>
          </p:nvSpPr>
          <p:spPr bwMode="auto">
            <a:xfrm>
              <a:off x="3457576" y="4819650"/>
              <a:ext cx="517525" cy="522288"/>
            </a:xfrm>
            <a:custGeom>
              <a:avLst/>
              <a:gdLst>
                <a:gd name="T0" fmla="*/ 122 w 122"/>
                <a:gd name="T1" fmla="*/ 62 h 123"/>
                <a:gd name="T2" fmla="*/ 61 w 122"/>
                <a:gd name="T3" fmla="*/ 123 h 123"/>
                <a:gd name="T4" fmla="*/ 0 w 122"/>
                <a:gd name="T5" fmla="*/ 62 h 123"/>
                <a:gd name="T6" fmla="*/ 61 w 122"/>
                <a:gd name="T7" fmla="*/ 0 h 123"/>
                <a:gd name="T8" fmla="*/ 122 w 122"/>
                <a:gd name="T9" fmla="*/ 62 h 123"/>
                <a:gd name="T10" fmla="*/ 61 w 122"/>
                <a:gd name="T11" fmla="*/ 5 h 123"/>
                <a:gd name="T12" fmla="*/ 5 w 122"/>
                <a:gd name="T13" fmla="*/ 62 h 123"/>
                <a:gd name="T14" fmla="*/ 61 w 122"/>
                <a:gd name="T15" fmla="*/ 118 h 123"/>
                <a:gd name="T16" fmla="*/ 117 w 122"/>
                <a:gd name="T17" fmla="*/ 62 h 123"/>
                <a:gd name="T18" fmla="*/ 61 w 122"/>
                <a:gd name="T19" fmla="*/ 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23">
                  <a:moveTo>
                    <a:pt x="122" y="62"/>
                  </a:moveTo>
                  <a:cubicBezTo>
                    <a:pt x="122" y="95"/>
                    <a:pt x="95" y="123"/>
                    <a:pt x="61" y="123"/>
                  </a:cubicBezTo>
                  <a:cubicBezTo>
                    <a:pt x="27" y="123"/>
                    <a:pt x="0" y="95"/>
                    <a:pt x="0" y="62"/>
                  </a:cubicBezTo>
                  <a:cubicBezTo>
                    <a:pt x="0" y="28"/>
                    <a:pt x="27" y="0"/>
                    <a:pt x="61" y="0"/>
                  </a:cubicBezTo>
                  <a:cubicBezTo>
                    <a:pt x="95" y="0"/>
                    <a:pt x="122" y="28"/>
                    <a:pt x="122" y="62"/>
                  </a:cubicBezTo>
                  <a:close/>
                  <a:moveTo>
                    <a:pt x="61" y="5"/>
                  </a:moveTo>
                  <a:cubicBezTo>
                    <a:pt x="30" y="5"/>
                    <a:pt x="5" y="31"/>
                    <a:pt x="5" y="62"/>
                  </a:cubicBezTo>
                  <a:cubicBezTo>
                    <a:pt x="5" y="93"/>
                    <a:pt x="30" y="118"/>
                    <a:pt x="61" y="118"/>
                  </a:cubicBezTo>
                  <a:cubicBezTo>
                    <a:pt x="92" y="118"/>
                    <a:pt x="117" y="93"/>
                    <a:pt x="117" y="62"/>
                  </a:cubicBezTo>
                  <a:cubicBezTo>
                    <a:pt x="117" y="30"/>
                    <a:pt x="92" y="5"/>
                    <a:pt x="6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Rectangle 26"/>
            <p:cNvSpPr>
              <a:spLocks noChangeArrowheads="1"/>
            </p:cNvSpPr>
            <p:nvPr/>
          </p:nvSpPr>
          <p:spPr bwMode="auto">
            <a:xfrm>
              <a:off x="3462338" y="5070475"/>
              <a:ext cx="508000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Freeform 27"/>
            <p:cNvSpPr/>
            <p:nvPr/>
          </p:nvSpPr>
          <p:spPr bwMode="auto">
            <a:xfrm>
              <a:off x="3487738" y="4968875"/>
              <a:ext cx="457200" cy="33338"/>
            </a:xfrm>
            <a:custGeom>
              <a:avLst/>
              <a:gdLst>
                <a:gd name="T0" fmla="*/ 108 w 108"/>
                <a:gd name="T1" fmla="*/ 5 h 8"/>
                <a:gd name="T2" fmla="*/ 0 w 108"/>
                <a:gd name="T3" fmla="*/ 5 h 8"/>
                <a:gd name="T4" fmla="*/ 0 w 108"/>
                <a:gd name="T5" fmla="*/ 0 h 8"/>
                <a:gd name="T6" fmla="*/ 107 w 108"/>
                <a:gd name="T7" fmla="*/ 0 h 8"/>
                <a:gd name="T8" fmla="*/ 108 w 108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8">
                  <a:moveTo>
                    <a:pt x="108" y="5"/>
                  </a:moveTo>
                  <a:cubicBezTo>
                    <a:pt x="72" y="8"/>
                    <a:pt x="36" y="8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36" y="3"/>
                    <a:pt x="71" y="3"/>
                    <a:pt x="107" y="0"/>
                  </a:cubicBezTo>
                  <a:cubicBezTo>
                    <a:pt x="107" y="2"/>
                    <a:pt x="107" y="3"/>
                    <a:pt x="108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Freeform 28"/>
            <p:cNvSpPr/>
            <p:nvPr/>
          </p:nvSpPr>
          <p:spPr bwMode="auto">
            <a:xfrm>
              <a:off x="3487738" y="5159375"/>
              <a:ext cx="457200" cy="34925"/>
            </a:xfrm>
            <a:custGeom>
              <a:avLst/>
              <a:gdLst>
                <a:gd name="T0" fmla="*/ 107 w 108"/>
                <a:gd name="T1" fmla="*/ 8 h 8"/>
                <a:gd name="T2" fmla="*/ 0 w 108"/>
                <a:gd name="T3" fmla="*/ 8 h 8"/>
                <a:gd name="T4" fmla="*/ 0 w 108"/>
                <a:gd name="T5" fmla="*/ 3 h 8"/>
                <a:gd name="T6" fmla="*/ 108 w 108"/>
                <a:gd name="T7" fmla="*/ 3 h 8"/>
                <a:gd name="T8" fmla="*/ 107 w 108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8">
                  <a:moveTo>
                    <a:pt x="107" y="8"/>
                  </a:moveTo>
                  <a:cubicBezTo>
                    <a:pt x="71" y="5"/>
                    <a:pt x="36" y="5"/>
                    <a:pt x="0" y="8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36" y="0"/>
                    <a:pt x="72" y="0"/>
                    <a:pt x="108" y="3"/>
                  </a:cubicBezTo>
                  <a:cubicBezTo>
                    <a:pt x="107" y="5"/>
                    <a:pt x="107" y="6"/>
                    <a:pt x="10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Freeform 29"/>
            <p:cNvSpPr/>
            <p:nvPr/>
          </p:nvSpPr>
          <p:spPr bwMode="auto">
            <a:xfrm>
              <a:off x="3559176" y="4870450"/>
              <a:ext cx="314325" cy="42863"/>
            </a:xfrm>
            <a:custGeom>
              <a:avLst/>
              <a:gdLst>
                <a:gd name="T0" fmla="*/ 74 w 74"/>
                <a:gd name="T1" fmla="*/ 5 h 10"/>
                <a:gd name="T2" fmla="*/ 0 w 74"/>
                <a:gd name="T3" fmla="*/ 5 h 10"/>
                <a:gd name="T4" fmla="*/ 2 w 74"/>
                <a:gd name="T5" fmla="*/ 0 h 10"/>
                <a:gd name="T6" fmla="*/ 73 w 74"/>
                <a:gd name="T7" fmla="*/ 0 h 10"/>
                <a:gd name="T8" fmla="*/ 74 w 74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10">
                  <a:moveTo>
                    <a:pt x="74" y="5"/>
                  </a:moveTo>
                  <a:cubicBezTo>
                    <a:pt x="49" y="10"/>
                    <a:pt x="25" y="10"/>
                    <a:pt x="0" y="5"/>
                  </a:cubicBezTo>
                  <a:cubicBezTo>
                    <a:pt x="1" y="3"/>
                    <a:pt x="1" y="2"/>
                    <a:pt x="2" y="0"/>
                  </a:cubicBezTo>
                  <a:cubicBezTo>
                    <a:pt x="26" y="5"/>
                    <a:pt x="48" y="5"/>
                    <a:pt x="73" y="0"/>
                  </a:cubicBezTo>
                  <a:cubicBezTo>
                    <a:pt x="73" y="2"/>
                    <a:pt x="73" y="3"/>
                    <a:pt x="7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Freeform 30"/>
            <p:cNvSpPr/>
            <p:nvPr/>
          </p:nvSpPr>
          <p:spPr bwMode="auto">
            <a:xfrm>
              <a:off x="3559176" y="5248275"/>
              <a:ext cx="314325" cy="42863"/>
            </a:xfrm>
            <a:custGeom>
              <a:avLst/>
              <a:gdLst>
                <a:gd name="T0" fmla="*/ 73 w 74"/>
                <a:gd name="T1" fmla="*/ 10 h 10"/>
                <a:gd name="T2" fmla="*/ 2 w 74"/>
                <a:gd name="T3" fmla="*/ 10 h 10"/>
                <a:gd name="T4" fmla="*/ 0 w 74"/>
                <a:gd name="T5" fmla="*/ 5 h 10"/>
                <a:gd name="T6" fmla="*/ 74 w 74"/>
                <a:gd name="T7" fmla="*/ 5 h 10"/>
                <a:gd name="T8" fmla="*/ 73 w 74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10">
                  <a:moveTo>
                    <a:pt x="73" y="10"/>
                  </a:moveTo>
                  <a:cubicBezTo>
                    <a:pt x="48" y="5"/>
                    <a:pt x="26" y="5"/>
                    <a:pt x="2" y="10"/>
                  </a:cubicBezTo>
                  <a:cubicBezTo>
                    <a:pt x="1" y="8"/>
                    <a:pt x="1" y="7"/>
                    <a:pt x="0" y="5"/>
                  </a:cubicBezTo>
                  <a:cubicBezTo>
                    <a:pt x="25" y="0"/>
                    <a:pt x="49" y="0"/>
                    <a:pt x="74" y="5"/>
                  </a:cubicBezTo>
                  <a:cubicBezTo>
                    <a:pt x="73" y="7"/>
                    <a:pt x="73" y="8"/>
                    <a:pt x="73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1995488" y="1658937"/>
            <a:ext cx="665163" cy="668338"/>
            <a:chOff x="1797051" y="1874838"/>
            <a:chExt cx="665163" cy="668338"/>
          </a:xfrm>
        </p:grpSpPr>
        <p:sp>
          <p:nvSpPr>
            <p:cNvPr id="88" name="Oval 32"/>
            <p:cNvSpPr>
              <a:spLocks noChangeArrowheads="1"/>
            </p:cNvSpPr>
            <p:nvPr/>
          </p:nvSpPr>
          <p:spPr bwMode="auto">
            <a:xfrm>
              <a:off x="1797051" y="1874838"/>
              <a:ext cx="665163" cy="668338"/>
            </a:xfrm>
            <a:prstGeom prst="ellipse">
              <a:avLst/>
            </a:prstGeom>
            <a:solidFill>
              <a:srgbClr val="6C80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89" name="Freeform 33"/>
            <p:cNvSpPr>
              <a:spLocks noEditPoints="1"/>
            </p:cNvSpPr>
            <p:nvPr/>
          </p:nvSpPr>
          <p:spPr bwMode="auto">
            <a:xfrm>
              <a:off x="1881188" y="1973263"/>
              <a:ext cx="495300" cy="441325"/>
            </a:xfrm>
            <a:custGeom>
              <a:avLst/>
              <a:gdLst>
                <a:gd name="T0" fmla="*/ 61 w 117"/>
                <a:gd name="T1" fmla="*/ 29 h 104"/>
                <a:gd name="T2" fmla="*/ 57 w 117"/>
                <a:gd name="T3" fmla="*/ 29 h 104"/>
                <a:gd name="T4" fmla="*/ 25 w 117"/>
                <a:gd name="T5" fmla="*/ 61 h 104"/>
                <a:gd name="T6" fmla="*/ 23 w 117"/>
                <a:gd name="T7" fmla="*/ 66 h 104"/>
                <a:gd name="T8" fmla="*/ 23 w 117"/>
                <a:gd name="T9" fmla="*/ 101 h 104"/>
                <a:gd name="T10" fmla="*/ 25 w 117"/>
                <a:gd name="T11" fmla="*/ 104 h 104"/>
                <a:gd name="T12" fmla="*/ 44 w 117"/>
                <a:gd name="T13" fmla="*/ 104 h 104"/>
                <a:gd name="T14" fmla="*/ 47 w 117"/>
                <a:gd name="T15" fmla="*/ 101 h 104"/>
                <a:gd name="T16" fmla="*/ 47 w 117"/>
                <a:gd name="T17" fmla="*/ 76 h 104"/>
                <a:gd name="T18" fmla="*/ 49 w 117"/>
                <a:gd name="T19" fmla="*/ 73 h 104"/>
                <a:gd name="T20" fmla="*/ 68 w 117"/>
                <a:gd name="T21" fmla="*/ 73 h 104"/>
                <a:gd name="T22" fmla="*/ 71 w 117"/>
                <a:gd name="T23" fmla="*/ 76 h 104"/>
                <a:gd name="T24" fmla="*/ 71 w 117"/>
                <a:gd name="T25" fmla="*/ 101 h 104"/>
                <a:gd name="T26" fmla="*/ 74 w 117"/>
                <a:gd name="T27" fmla="*/ 104 h 104"/>
                <a:gd name="T28" fmla="*/ 91 w 117"/>
                <a:gd name="T29" fmla="*/ 104 h 104"/>
                <a:gd name="T30" fmla="*/ 93 w 117"/>
                <a:gd name="T31" fmla="*/ 101 h 104"/>
                <a:gd name="T32" fmla="*/ 93 w 117"/>
                <a:gd name="T33" fmla="*/ 65 h 104"/>
                <a:gd name="T34" fmla="*/ 91 w 117"/>
                <a:gd name="T35" fmla="*/ 60 h 104"/>
                <a:gd name="T36" fmla="*/ 61 w 117"/>
                <a:gd name="T37" fmla="*/ 29 h 104"/>
                <a:gd name="T38" fmla="*/ 116 w 117"/>
                <a:gd name="T39" fmla="*/ 57 h 104"/>
                <a:gd name="T40" fmla="*/ 93 w 117"/>
                <a:gd name="T41" fmla="*/ 34 h 104"/>
                <a:gd name="T42" fmla="*/ 93 w 117"/>
                <a:gd name="T43" fmla="*/ 9 h 104"/>
                <a:gd name="T44" fmla="*/ 91 w 117"/>
                <a:gd name="T45" fmla="*/ 6 h 104"/>
                <a:gd name="T46" fmla="*/ 81 w 117"/>
                <a:gd name="T47" fmla="*/ 6 h 104"/>
                <a:gd name="T48" fmla="*/ 78 w 117"/>
                <a:gd name="T49" fmla="*/ 9 h 104"/>
                <a:gd name="T50" fmla="*/ 78 w 117"/>
                <a:gd name="T51" fmla="*/ 19 h 104"/>
                <a:gd name="T52" fmla="*/ 61 w 117"/>
                <a:gd name="T53" fmla="*/ 1 h 104"/>
                <a:gd name="T54" fmla="*/ 57 w 117"/>
                <a:gd name="T55" fmla="*/ 1 h 104"/>
                <a:gd name="T56" fmla="*/ 1 w 117"/>
                <a:gd name="T57" fmla="*/ 57 h 104"/>
                <a:gd name="T58" fmla="*/ 1 w 117"/>
                <a:gd name="T59" fmla="*/ 61 h 104"/>
                <a:gd name="T60" fmla="*/ 7 w 117"/>
                <a:gd name="T61" fmla="*/ 67 h 104"/>
                <a:gd name="T62" fmla="*/ 11 w 117"/>
                <a:gd name="T63" fmla="*/ 67 h 104"/>
                <a:gd name="T64" fmla="*/ 57 w 117"/>
                <a:gd name="T65" fmla="*/ 21 h 104"/>
                <a:gd name="T66" fmla="*/ 61 w 117"/>
                <a:gd name="T67" fmla="*/ 21 h 104"/>
                <a:gd name="T68" fmla="*/ 106 w 117"/>
                <a:gd name="T69" fmla="*/ 67 h 104"/>
                <a:gd name="T70" fmla="*/ 110 w 117"/>
                <a:gd name="T71" fmla="*/ 67 h 104"/>
                <a:gd name="T72" fmla="*/ 116 w 117"/>
                <a:gd name="T73" fmla="*/ 61 h 104"/>
                <a:gd name="T74" fmla="*/ 116 w 117"/>
                <a:gd name="T75" fmla="*/ 5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" h="104">
                  <a:moveTo>
                    <a:pt x="61" y="29"/>
                  </a:moveTo>
                  <a:cubicBezTo>
                    <a:pt x="60" y="28"/>
                    <a:pt x="58" y="28"/>
                    <a:pt x="57" y="29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24" y="63"/>
                    <a:pt x="23" y="65"/>
                    <a:pt x="23" y="66"/>
                  </a:cubicBezTo>
                  <a:cubicBezTo>
                    <a:pt x="23" y="101"/>
                    <a:pt x="23" y="101"/>
                    <a:pt x="23" y="101"/>
                  </a:cubicBezTo>
                  <a:cubicBezTo>
                    <a:pt x="23" y="103"/>
                    <a:pt x="24" y="104"/>
                    <a:pt x="25" y="104"/>
                  </a:cubicBezTo>
                  <a:cubicBezTo>
                    <a:pt x="44" y="104"/>
                    <a:pt x="44" y="104"/>
                    <a:pt x="44" y="104"/>
                  </a:cubicBezTo>
                  <a:cubicBezTo>
                    <a:pt x="45" y="104"/>
                    <a:pt x="47" y="103"/>
                    <a:pt x="47" y="101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7" y="75"/>
                    <a:pt x="48" y="73"/>
                    <a:pt x="49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70" y="73"/>
                    <a:pt x="71" y="75"/>
                    <a:pt x="71" y="76"/>
                  </a:cubicBezTo>
                  <a:cubicBezTo>
                    <a:pt x="71" y="101"/>
                    <a:pt x="71" y="101"/>
                    <a:pt x="71" y="101"/>
                  </a:cubicBezTo>
                  <a:cubicBezTo>
                    <a:pt x="71" y="103"/>
                    <a:pt x="72" y="104"/>
                    <a:pt x="74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3" y="103"/>
                    <a:pt x="93" y="101"/>
                  </a:cubicBezTo>
                  <a:cubicBezTo>
                    <a:pt x="93" y="65"/>
                    <a:pt x="93" y="65"/>
                    <a:pt x="93" y="65"/>
                  </a:cubicBezTo>
                  <a:cubicBezTo>
                    <a:pt x="93" y="63"/>
                    <a:pt x="93" y="61"/>
                    <a:pt x="91" y="60"/>
                  </a:cubicBezTo>
                  <a:lnTo>
                    <a:pt x="61" y="29"/>
                  </a:lnTo>
                  <a:close/>
                  <a:moveTo>
                    <a:pt x="116" y="57"/>
                  </a:moveTo>
                  <a:cubicBezTo>
                    <a:pt x="93" y="34"/>
                    <a:pt x="93" y="34"/>
                    <a:pt x="93" y="34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7"/>
                    <a:pt x="92" y="6"/>
                    <a:pt x="91" y="6"/>
                  </a:cubicBezTo>
                  <a:cubicBezTo>
                    <a:pt x="81" y="6"/>
                    <a:pt x="81" y="6"/>
                    <a:pt x="81" y="6"/>
                  </a:cubicBezTo>
                  <a:cubicBezTo>
                    <a:pt x="79" y="6"/>
                    <a:pt x="78" y="7"/>
                    <a:pt x="78" y="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59" y="0"/>
                    <a:pt x="58" y="0"/>
                    <a:pt x="57" y="1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0" y="58"/>
                    <a:pt x="0" y="60"/>
                    <a:pt x="1" y="61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8" y="68"/>
                    <a:pt x="10" y="68"/>
                    <a:pt x="11" y="67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0"/>
                    <a:pt x="59" y="20"/>
                    <a:pt x="61" y="21"/>
                  </a:cubicBezTo>
                  <a:cubicBezTo>
                    <a:pt x="106" y="67"/>
                    <a:pt x="106" y="67"/>
                    <a:pt x="106" y="67"/>
                  </a:cubicBezTo>
                  <a:cubicBezTo>
                    <a:pt x="107" y="68"/>
                    <a:pt x="109" y="68"/>
                    <a:pt x="110" y="67"/>
                  </a:cubicBezTo>
                  <a:cubicBezTo>
                    <a:pt x="116" y="61"/>
                    <a:pt x="116" y="61"/>
                    <a:pt x="116" y="61"/>
                  </a:cubicBezTo>
                  <a:cubicBezTo>
                    <a:pt x="117" y="60"/>
                    <a:pt x="117" y="58"/>
                    <a:pt x="116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2270125" y="2420937"/>
            <a:ext cx="7926388" cy="2017713"/>
            <a:chOff x="2071688" y="2636838"/>
            <a:chExt cx="7926388" cy="2017713"/>
          </a:xfrm>
          <a:solidFill>
            <a:schemeClr val="bg1"/>
          </a:solidFill>
        </p:grpSpPr>
        <p:sp>
          <p:nvSpPr>
            <p:cNvPr id="67" name="Freeform 7"/>
            <p:cNvSpPr/>
            <p:nvPr/>
          </p:nvSpPr>
          <p:spPr bwMode="auto">
            <a:xfrm>
              <a:off x="6869113" y="3625850"/>
              <a:ext cx="1589088" cy="935038"/>
            </a:xfrm>
            <a:custGeom>
              <a:avLst/>
              <a:gdLst>
                <a:gd name="T0" fmla="*/ 24 w 1001"/>
                <a:gd name="T1" fmla="*/ 589 h 589"/>
                <a:gd name="T2" fmla="*/ 0 w 1001"/>
                <a:gd name="T3" fmla="*/ 589 h 589"/>
                <a:gd name="T4" fmla="*/ 0 w 1001"/>
                <a:gd name="T5" fmla="*/ 0 h 589"/>
                <a:gd name="T6" fmla="*/ 1001 w 1001"/>
                <a:gd name="T7" fmla="*/ 0 h 589"/>
                <a:gd name="T8" fmla="*/ 1001 w 1001"/>
                <a:gd name="T9" fmla="*/ 24 h 589"/>
                <a:gd name="T10" fmla="*/ 24 w 1001"/>
                <a:gd name="T11" fmla="*/ 24 h 589"/>
                <a:gd name="T12" fmla="*/ 24 w 1001"/>
                <a:gd name="T13" fmla="*/ 589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1" h="589">
                  <a:moveTo>
                    <a:pt x="24" y="589"/>
                  </a:moveTo>
                  <a:lnTo>
                    <a:pt x="0" y="589"/>
                  </a:lnTo>
                  <a:lnTo>
                    <a:pt x="0" y="0"/>
                  </a:lnTo>
                  <a:lnTo>
                    <a:pt x="1001" y="0"/>
                  </a:lnTo>
                  <a:lnTo>
                    <a:pt x="1001" y="24"/>
                  </a:lnTo>
                  <a:lnTo>
                    <a:pt x="24" y="24"/>
                  </a:lnTo>
                  <a:lnTo>
                    <a:pt x="24" y="5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Oval 8"/>
            <p:cNvSpPr>
              <a:spLocks noChangeArrowheads="1"/>
            </p:cNvSpPr>
            <p:nvPr/>
          </p:nvSpPr>
          <p:spPr bwMode="auto">
            <a:xfrm>
              <a:off x="6831013" y="4538663"/>
              <a:ext cx="114300" cy="11588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Freeform 12"/>
            <p:cNvSpPr/>
            <p:nvPr/>
          </p:nvSpPr>
          <p:spPr bwMode="auto">
            <a:xfrm>
              <a:off x="5284788" y="2728913"/>
              <a:ext cx="1584325" cy="935038"/>
            </a:xfrm>
            <a:custGeom>
              <a:avLst/>
              <a:gdLst>
                <a:gd name="T0" fmla="*/ 24 w 998"/>
                <a:gd name="T1" fmla="*/ 0 h 589"/>
                <a:gd name="T2" fmla="*/ 0 w 998"/>
                <a:gd name="T3" fmla="*/ 0 h 589"/>
                <a:gd name="T4" fmla="*/ 0 w 998"/>
                <a:gd name="T5" fmla="*/ 589 h 589"/>
                <a:gd name="T6" fmla="*/ 998 w 998"/>
                <a:gd name="T7" fmla="*/ 589 h 589"/>
                <a:gd name="T8" fmla="*/ 998 w 998"/>
                <a:gd name="T9" fmla="*/ 565 h 589"/>
                <a:gd name="T10" fmla="*/ 24 w 998"/>
                <a:gd name="T11" fmla="*/ 565 h 589"/>
                <a:gd name="T12" fmla="*/ 24 w 998"/>
                <a:gd name="T13" fmla="*/ 0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8" h="589">
                  <a:moveTo>
                    <a:pt x="24" y="0"/>
                  </a:moveTo>
                  <a:lnTo>
                    <a:pt x="0" y="0"/>
                  </a:lnTo>
                  <a:lnTo>
                    <a:pt x="0" y="589"/>
                  </a:lnTo>
                  <a:lnTo>
                    <a:pt x="998" y="589"/>
                  </a:lnTo>
                  <a:lnTo>
                    <a:pt x="998" y="565"/>
                  </a:lnTo>
                  <a:lnTo>
                    <a:pt x="24" y="565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Oval 13"/>
            <p:cNvSpPr>
              <a:spLocks noChangeArrowheads="1"/>
            </p:cNvSpPr>
            <p:nvPr/>
          </p:nvSpPr>
          <p:spPr bwMode="auto">
            <a:xfrm>
              <a:off x="5246688" y="2636838"/>
              <a:ext cx="114300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Freeform 17"/>
            <p:cNvSpPr/>
            <p:nvPr/>
          </p:nvSpPr>
          <p:spPr bwMode="auto">
            <a:xfrm>
              <a:off x="3698876" y="3625850"/>
              <a:ext cx="1585913" cy="935038"/>
            </a:xfrm>
            <a:custGeom>
              <a:avLst/>
              <a:gdLst>
                <a:gd name="T0" fmla="*/ 22 w 999"/>
                <a:gd name="T1" fmla="*/ 589 h 589"/>
                <a:gd name="T2" fmla="*/ 0 w 999"/>
                <a:gd name="T3" fmla="*/ 589 h 589"/>
                <a:gd name="T4" fmla="*/ 0 w 999"/>
                <a:gd name="T5" fmla="*/ 0 h 589"/>
                <a:gd name="T6" fmla="*/ 999 w 999"/>
                <a:gd name="T7" fmla="*/ 0 h 589"/>
                <a:gd name="T8" fmla="*/ 999 w 999"/>
                <a:gd name="T9" fmla="*/ 24 h 589"/>
                <a:gd name="T10" fmla="*/ 22 w 999"/>
                <a:gd name="T11" fmla="*/ 24 h 589"/>
                <a:gd name="T12" fmla="*/ 22 w 999"/>
                <a:gd name="T13" fmla="*/ 589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9" h="589">
                  <a:moveTo>
                    <a:pt x="22" y="589"/>
                  </a:moveTo>
                  <a:lnTo>
                    <a:pt x="0" y="589"/>
                  </a:lnTo>
                  <a:lnTo>
                    <a:pt x="0" y="0"/>
                  </a:lnTo>
                  <a:lnTo>
                    <a:pt x="999" y="0"/>
                  </a:lnTo>
                  <a:lnTo>
                    <a:pt x="999" y="24"/>
                  </a:lnTo>
                  <a:lnTo>
                    <a:pt x="22" y="24"/>
                  </a:lnTo>
                  <a:lnTo>
                    <a:pt x="22" y="5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Oval 18"/>
            <p:cNvSpPr>
              <a:spLocks noChangeArrowheads="1"/>
            </p:cNvSpPr>
            <p:nvPr/>
          </p:nvSpPr>
          <p:spPr bwMode="auto">
            <a:xfrm>
              <a:off x="3660776" y="4538663"/>
              <a:ext cx="111125" cy="11588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Rectangle 31"/>
            <p:cNvSpPr>
              <a:spLocks noChangeArrowheads="1"/>
            </p:cNvSpPr>
            <p:nvPr/>
          </p:nvSpPr>
          <p:spPr bwMode="auto">
            <a:xfrm>
              <a:off x="2109788" y="3625850"/>
              <a:ext cx="1589088" cy="38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Freeform 34"/>
            <p:cNvSpPr/>
            <p:nvPr/>
          </p:nvSpPr>
          <p:spPr bwMode="auto">
            <a:xfrm>
              <a:off x="2109788" y="2728913"/>
              <a:ext cx="1589088" cy="935038"/>
            </a:xfrm>
            <a:custGeom>
              <a:avLst/>
              <a:gdLst>
                <a:gd name="T0" fmla="*/ 24 w 1001"/>
                <a:gd name="T1" fmla="*/ 0 h 589"/>
                <a:gd name="T2" fmla="*/ 0 w 1001"/>
                <a:gd name="T3" fmla="*/ 0 h 589"/>
                <a:gd name="T4" fmla="*/ 0 w 1001"/>
                <a:gd name="T5" fmla="*/ 589 h 589"/>
                <a:gd name="T6" fmla="*/ 1001 w 1001"/>
                <a:gd name="T7" fmla="*/ 589 h 589"/>
                <a:gd name="T8" fmla="*/ 1001 w 1001"/>
                <a:gd name="T9" fmla="*/ 565 h 589"/>
                <a:gd name="T10" fmla="*/ 24 w 1001"/>
                <a:gd name="T11" fmla="*/ 565 h 589"/>
                <a:gd name="T12" fmla="*/ 24 w 1001"/>
                <a:gd name="T13" fmla="*/ 0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1" h="589">
                  <a:moveTo>
                    <a:pt x="24" y="0"/>
                  </a:moveTo>
                  <a:lnTo>
                    <a:pt x="0" y="0"/>
                  </a:lnTo>
                  <a:lnTo>
                    <a:pt x="0" y="589"/>
                  </a:lnTo>
                  <a:lnTo>
                    <a:pt x="1001" y="589"/>
                  </a:lnTo>
                  <a:lnTo>
                    <a:pt x="1001" y="565"/>
                  </a:lnTo>
                  <a:lnTo>
                    <a:pt x="24" y="565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Oval 35"/>
            <p:cNvSpPr>
              <a:spLocks noChangeArrowheads="1"/>
            </p:cNvSpPr>
            <p:nvPr/>
          </p:nvSpPr>
          <p:spPr bwMode="auto">
            <a:xfrm>
              <a:off x="2071688" y="2636838"/>
              <a:ext cx="114300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Freeform 36"/>
            <p:cNvSpPr/>
            <p:nvPr/>
          </p:nvSpPr>
          <p:spPr bwMode="auto">
            <a:xfrm>
              <a:off x="8458201" y="2728913"/>
              <a:ext cx="1466850" cy="935038"/>
            </a:xfrm>
            <a:custGeom>
              <a:avLst/>
              <a:gdLst>
                <a:gd name="T0" fmla="*/ 22 w 924"/>
                <a:gd name="T1" fmla="*/ 0 h 589"/>
                <a:gd name="T2" fmla="*/ 0 w 924"/>
                <a:gd name="T3" fmla="*/ 0 h 589"/>
                <a:gd name="T4" fmla="*/ 0 w 924"/>
                <a:gd name="T5" fmla="*/ 589 h 589"/>
                <a:gd name="T6" fmla="*/ 924 w 924"/>
                <a:gd name="T7" fmla="*/ 589 h 589"/>
                <a:gd name="T8" fmla="*/ 924 w 924"/>
                <a:gd name="T9" fmla="*/ 565 h 589"/>
                <a:gd name="T10" fmla="*/ 22 w 924"/>
                <a:gd name="T11" fmla="*/ 565 h 589"/>
                <a:gd name="T12" fmla="*/ 22 w 924"/>
                <a:gd name="T13" fmla="*/ 0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4" h="589">
                  <a:moveTo>
                    <a:pt x="22" y="0"/>
                  </a:moveTo>
                  <a:lnTo>
                    <a:pt x="0" y="0"/>
                  </a:lnTo>
                  <a:lnTo>
                    <a:pt x="0" y="589"/>
                  </a:lnTo>
                  <a:lnTo>
                    <a:pt x="924" y="589"/>
                  </a:lnTo>
                  <a:lnTo>
                    <a:pt x="924" y="565"/>
                  </a:lnTo>
                  <a:lnTo>
                    <a:pt x="22" y="565"/>
                  </a:lnTo>
                  <a:lnTo>
                    <a:pt x="2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Oval 37"/>
            <p:cNvSpPr>
              <a:spLocks noChangeArrowheads="1"/>
            </p:cNvSpPr>
            <p:nvPr/>
          </p:nvSpPr>
          <p:spPr bwMode="auto">
            <a:xfrm>
              <a:off x="9886951" y="3587750"/>
              <a:ext cx="111125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Oval 38"/>
            <p:cNvSpPr>
              <a:spLocks noChangeArrowheads="1"/>
            </p:cNvSpPr>
            <p:nvPr/>
          </p:nvSpPr>
          <p:spPr bwMode="auto">
            <a:xfrm>
              <a:off x="8420101" y="2636838"/>
              <a:ext cx="111125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Oval 39"/>
            <p:cNvSpPr>
              <a:spLocks noChangeArrowheads="1"/>
            </p:cNvSpPr>
            <p:nvPr/>
          </p:nvSpPr>
          <p:spPr bwMode="auto">
            <a:xfrm>
              <a:off x="8374063" y="3541713"/>
              <a:ext cx="203200" cy="20796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Oval 40"/>
            <p:cNvSpPr>
              <a:spLocks noChangeArrowheads="1"/>
            </p:cNvSpPr>
            <p:nvPr/>
          </p:nvSpPr>
          <p:spPr bwMode="auto">
            <a:xfrm>
              <a:off x="8420101" y="3587750"/>
              <a:ext cx="111125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Oval 41"/>
            <p:cNvSpPr>
              <a:spLocks noChangeArrowheads="1"/>
            </p:cNvSpPr>
            <p:nvPr/>
          </p:nvSpPr>
          <p:spPr bwMode="auto">
            <a:xfrm>
              <a:off x="6784976" y="3541713"/>
              <a:ext cx="207963" cy="20796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Oval 42"/>
            <p:cNvSpPr>
              <a:spLocks noChangeArrowheads="1"/>
            </p:cNvSpPr>
            <p:nvPr/>
          </p:nvSpPr>
          <p:spPr bwMode="auto">
            <a:xfrm>
              <a:off x="6831013" y="3587750"/>
              <a:ext cx="114300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Oval 43"/>
            <p:cNvSpPr>
              <a:spLocks noChangeArrowheads="1"/>
            </p:cNvSpPr>
            <p:nvPr/>
          </p:nvSpPr>
          <p:spPr bwMode="auto">
            <a:xfrm>
              <a:off x="5199063" y="3541713"/>
              <a:ext cx="207963" cy="20796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Oval 44"/>
            <p:cNvSpPr>
              <a:spLocks noChangeArrowheads="1"/>
            </p:cNvSpPr>
            <p:nvPr/>
          </p:nvSpPr>
          <p:spPr bwMode="auto">
            <a:xfrm>
              <a:off x="5246688" y="3587750"/>
              <a:ext cx="114300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Oval 45"/>
            <p:cNvSpPr>
              <a:spLocks noChangeArrowheads="1"/>
            </p:cNvSpPr>
            <p:nvPr/>
          </p:nvSpPr>
          <p:spPr bwMode="auto">
            <a:xfrm>
              <a:off x="3614738" y="3541713"/>
              <a:ext cx="203200" cy="20796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Oval 46"/>
            <p:cNvSpPr>
              <a:spLocks noChangeArrowheads="1"/>
            </p:cNvSpPr>
            <p:nvPr/>
          </p:nvSpPr>
          <p:spPr bwMode="auto">
            <a:xfrm>
              <a:off x="3660776" y="3587750"/>
              <a:ext cx="111125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Oval 47"/>
            <p:cNvSpPr>
              <a:spLocks noChangeArrowheads="1"/>
            </p:cNvSpPr>
            <p:nvPr/>
          </p:nvSpPr>
          <p:spPr bwMode="auto">
            <a:xfrm>
              <a:off x="2071688" y="3587750"/>
              <a:ext cx="114300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62" name="矩形 61"/>
          <p:cNvSpPr/>
          <p:nvPr/>
        </p:nvSpPr>
        <p:spPr>
          <a:xfrm>
            <a:off x="2676523" y="1430644"/>
            <a:ext cx="1214917" cy="181588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357813" y="3624865"/>
            <a:ext cx="1214917" cy="181588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7486195" y="3701898"/>
            <a:ext cx="1214917" cy="181588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5916373" y="1480692"/>
            <a:ext cx="1214917" cy="181588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9060098" y="1480692"/>
            <a:ext cx="1214917" cy="181588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请在此处添加详细描述文本，尽量与标题文本语言风格相符合，语言描述尽量简洁生动。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64" grpId="0"/>
      <p:bldP spid="65" grpId="0"/>
      <p:bldP spid="6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8"/>
          <a:stretch>
            <a:fillRect/>
          </a:stretch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83" t="5385" r="45308" b="86767"/>
          <a:stretch>
            <a:fillRect/>
          </a:stretch>
        </p:blipFill>
        <p:spPr>
          <a:xfrm>
            <a:off x="5380916" y="1352409"/>
            <a:ext cx="1535445" cy="1558677"/>
          </a:xfrm>
          <a:prstGeom prst="rect">
            <a:avLst/>
          </a:prstGeom>
          <a:ln>
            <a:noFill/>
          </a:ln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1481" r="47037" b="79015"/>
          <a:stretch>
            <a:fillRect/>
          </a:stretch>
        </p:blipFill>
        <p:spPr>
          <a:xfrm>
            <a:off x="6484347" y="2244414"/>
            <a:ext cx="591177" cy="2528206"/>
          </a:xfrm>
          <a:prstGeom prst="rect">
            <a:avLst/>
          </a:prstGeom>
          <a:ln>
            <a:noFill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79" t="15487" r="47037" b="79015"/>
          <a:stretch>
            <a:fillRect/>
          </a:stretch>
        </p:blipFill>
        <p:spPr>
          <a:xfrm>
            <a:off x="5390241" y="1081909"/>
            <a:ext cx="541525" cy="1536385"/>
          </a:xfrm>
          <a:prstGeom prst="rect">
            <a:avLst/>
          </a:prstGeom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5780042" y="1979919"/>
            <a:ext cx="6270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46671" y="2970519"/>
            <a:ext cx="4716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321300" y="3323914"/>
            <a:ext cx="9660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请在此处添加详细描述文本，尽量与标题文本语言风格相符，语言描述尽量简洁生动。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201305" y="1978675"/>
            <a:ext cx="3199370" cy="3202964"/>
            <a:chOff x="1903413" y="1601788"/>
            <a:chExt cx="1949450" cy="1951038"/>
          </a:xfrm>
        </p:grpSpPr>
        <p:sp>
          <p:nvSpPr>
            <p:cNvPr id="21" name="Oval 6"/>
            <p:cNvSpPr>
              <a:spLocks noChangeArrowheads="1"/>
            </p:cNvSpPr>
            <p:nvPr/>
          </p:nvSpPr>
          <p:spPr bwMode="auto">
            <a:xfrm>
              <a:off x="1911350" y="1611313"/>
              <a:ext cx="1931987" cy="1931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Oval 7"/>
            <p:cNvSpPr>
              <a:spLocks noChangeArrowheads="1"/>
            </p:cNvSpPr>
            <p:nvPr/>
          </p:nvSpPr>
          <p:spPr bwMode="auto">
            <a:xfrm>
              <a:off x="2730500" y="2430463"/>
              <a:ext cx="295275" cy="295275"/>
            </a:xfrm>
            <a:prstGeom prst="ellipse">
              <a:avLst/>
            </a:prstGeom>
            <a:solidFill>
              <a:srgbClr val="D082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Freeform 8"/>
            <p:cNvSpPr>
              <a:spLocks noEditPoints="1"/>
            </p:cNvSpPr>
            <p:nvPr/>
          </p:nvSpPr>
          <p:spPr bwMode="auto">
            <a:xfrm>
              <a:off x="1903413" y="1601788"/>
              <a:ext cx="1949450" cy="1951038"/>
            </a:xfrm>
            <a:custGeom>
              <a:avLst/>
              <a:gdLst>
                <a:gd name="T0" fmla="*/ 660 w 1320"/>
                <a:gd name="T1" fmla="*/ 0 h 1320"/>
                <a:gd name="T2" fmla="*/ 0 w 1320"/>
                <a:gd name="T3" fmla="*/ 660 h 1320"/>
                <a:gd name="T4" fmla="*/ 660 w 1320"/>
                <a:gd name="T5" fmla="*/ 1320 h 1320"/>
                <a:gd name="T6" fmla="*/ 1320 w 1320"/>
                <a:gd name="T7" fmla="*/ 660 h 1320"/>
                <a:gd name="T8" fmla="*/ 660 w 1320"/>
                <a:gd name="T9" fmla="*/ 0 h 1320"/>
                <a:gd name="T10" fmla="*/ 660 w 1320"/>
                <a:gd name="T11" fmla="*/ 1224 h 1320"/>
                <a:gd name="T12" fmla="*/ 96 w 1320"/>
                <a:gd name="T13" fmla="*/ 660 h 1320"/>
                <a:gd name="T14" fmla="*/ 660 w 1320"/>
                <a:gd name="T15" fmla="*/ 96 h 1320"/>
                <a:gd name="T16" fmla="*/ 1224 w 1320"/>
                <a:gd name="T17" fmla="*/ 660 h 1320"/>
                <a:gd name="T18" fmla="*/ 660 w 1320"/>
                <a:gd name="T19" fmla="*/ 1224 h 1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0" h="1320">
                  <a:moveTo>
                    <a:pt x="660" y="0"/>
                  </a:moveTo>
                  <a:cubicBezTo>
                    <a:pt x="295" y="0"/>
                    <a:pt x="0" y="296"/>
                    <a:pt x="0" y="660"/>
                  </a:cubicBezTo>
                  <a:cubicBezTo>
                    <a:pt x="0" y="1025"/>
                    <a:pt x="295" y="1320"/>
                    <a:pt x="660" y="1320"/>
                  </a:cubicBezTo>
                  <a:cubicBezTo>
                    <a:pt x="1025" y="1320"/>
                    <a:pt x="1320" y="1025"/>
                    <a:pt x="1320" y="660"/>
                  </a:cubicBezTo>
                  <a:cubicBezTo>
                    <a:pt x="1320" y="296"/>
                    <a:pt x="1025" y="0"/>
                    <a:pt x="660" y="0"/>
                  </a:cubicBezTo>
                  <a:close/>
                  <a:moveTo>
                    <a:pt x="660" y="1224"/>
                  </a:moveTo>
                  <a:cubicBezTo>
                    <a:pt x="349" y="1224"/>
                    <a:pt x="96" y="972"/>
                    <a:pt x="96" y="660"/>
                  </a:cubicBezTo>
                  <a:cubicBezTo>
                    <a:pt x="96" y="349"/>
                    <a:pt x="349" y="96"/>
                    <a:pt x="660" y="96"/>
                  </a:cubicBezTo>
                  <a:cubicBezTo>
                    <a:pt x="971" y="96"/>
                    <a:pt x="1224" y="349"/>
                    <a:pt x="1224" y="660"/>
                  </a:cubicBezTo>
                  <a:cubicBezTo>
                    <a:pt x="1224" y="972"/>
                    <a:pt x="971" y="1224"/>
                    <a:pt x="660" y="1224"/>
                  </a:cubicBezTo>
                  <a:close/>
                </a:path>
              </a:pathLst>
            </a:custGeom>
            <a:solidFill>
              <a:srgbClr val="6C80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Freeform 9"/>
            <p:cNvSpPr>
              <a:spLocks noEditPoints="1"/>
            </p:cNvSpPr>
            <p:nvPr/>
          </p:nvSpPr>
          <p:spPr bwMode="auto">
            <a:xfrm>
              <a:off x="2181225" y="1882776"/>
              <a:ext cx="1392237" cy="1390650"/>
            </a:xfrm>
            <a:custGeom>
              <a:avLst/>
              <a:gdLst>
                <a:gd name="T0" fmla="*/ 471 w 942"/>
                <a:gd name="T1" fmla="*/ 0 h 941"/>
                <a:gd name="T2" fmla="*/ 0 w 942"/>
                <a:gd name="T3" fmla="*/ 470 h 941"/>
                <a:gd name="T4" fmla="*/ 471 w 942"/>
                <a:gd name="T5" fmla="*/ 941 h 941"/>
                <a:gd name="T6" fmla="*/ 942 w 942"/>
                <a:gd name="T7" fmla="*/ 470 h 941"/>
                <a:gd name="T8" fmla="*/ 471 w 942"/>
                <a:gd name="T9" fmla="*/ 0 h 941"/>
                <a:gd name="T10" fmla="*/ 471 w 942"/>
                <a:gd name="T11" fmla="*/ 854 h 941"/>
                <a:gd name="T12" fmla="*/ 87 w 942"/>
                <a:gd name="T13" fmla="*/ 470 h 941"/>
                <a:gd name="T14" fmla="*/ 471 w 942"/>
                <a:gd name="T15" fmla="*/ 86 h 941"/>
                <a:gd name="T16" fmla="*/ 855 w 942"/>
                <a:gd name="T17" fmla="*/ 470 h 941"/>
                <a:gd name="T18" fmla="*/ 471 w 942"/>
                <a:gd name="T19" fmla="*/ 854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2" h="941">
                  <a:moveTo>
                    <a:pt x="471" y="0"/>
                  </a:moveTo>
                  <a:cubicBezTo>
                    <a:pt x="211" y="0"/>
                    <a:pt x="0" y="210"/>
                    <a:pt x="0" y="470"/>
                  </a:cubicBezTo>
                  <a:cubicBezTo>
                    <a:pt x="0" y="730"/>
                    <a:pt x="211" y="941"/>
                    <a:pt x="471" y="941"/>
                  </a:cubicBezTo>
                  <a:cubicBezTo>
                    <a:pt x="731" y="941"/>
                    <a:pt x="942" y="730"/>
                    <a:pt x="942" y="470"/>
                  </a:cubicBezTo>
                  <a:cubicBezTo>
                    <a:pt x="942" y="210"/>
                    <a:pt x="731" y="0"/>
                    <a:pt x="471" y="0"/>
                  </a:cubicBezTo>
                  <a:close/>
                  <a:moveTo>
                    <a:pt x="471" y="854"/>
                  </a:moveTo>
                  <a:cubicBezTo>
                    <a:pt x="259" y="854"/>
                    <a:pt x="87" y="682"/>
                    <a:pt x="87" y="470"/>
                  </a:cubicBezTo>
                  <a:cubicBezTo>
                    <a:pt x="87" y="258"/>
                    <a:pt x="259" y="86"/>
                    <a:pt x="471" y="86"/>
                  </a:cubicBezTo>
                  <a:cubicBezTo>
                    <a:pt x="683" y="86"/>
                    <a:pt x="855" y="258"/>
                    <a:pt x="855" y="470"/>
                  </a:cubicBezTo>
                  <a:cubicBezTo>
                    <a:pt x="855" y="682"/>
                    <a:pt x="683" y="854"/>
                    <a:pt x="471" y="854"/>
                  </a:cubicBezTo>
                  <a:close/>
                </a:path>
              </a:pathLst>
            </a:custGeom>
            <a:solidFill>
              <a:srgbClr val="D082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25" name="Freeform 10"/>
            <p:cNvSpPr>
              <a:spLocks noEditPoints="1"/>
            </p:cNvSpPr>
            <p:nvPr/>
          </p:nvSpPr>
          <p:spPr bwMode="auto">
            <a:xfrm>
              <a:off x="2468563" y="2168526"/>
              <a:ext cx="819150" cy="819150"/>
            </a:xfrm>
            <a:custGeom>
              <a:avLst/>
              <a:gdLst>
                <a:gd name="T0" fmla="*/ 277 w 554"/>
                <a:gd name="T1" fmla="*/ 0 h 555"/>
                <a:gd name="T2" fmla="*/ 0 w 554"/>
                <a:gd name="T3" fmla="*/ 277 h 555"/>
                <a:gd name="T4" fmla="*/ 277 w 554"/>
                <a:gd name="T5" fmla="*/ 555 h 555"/>
                <a:gd name="T6" fmla="*/ 554 w 554"/>
                <a:gd name="T7" fmla="*/ 277 h 555"/>
                <a:gd name="T8" fmla="*/ 277 w 554"/>
                <a:gd name="T9" fmla="*/ 0 h 555"/>
                <a:gd name="T10" fmla="*/ 277 w 554"/>
                <a:gd name="T11" fmla="*/ 464 h 555"/>
                <a:gd name="T12" fmla="*/ 90 w 554"/>
                <a:gd name="T13" fmla="*/ 277 h 555"/>
                <a:gd name="T14" fmla="*/ 277 w 554"/>
                <a:gd name="T15" fmla="*/ 91 h 555"/>
                <a:gd name="T16" fmla="*/ 464 w 554"/>
                <a:gd name="T17" fmla="*/ 277 h 555"/>
                <a:gd name="T18" fmla="*/ 277 w 554"/>
                <a:gd name="T19" fmla="*/ 464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4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430"/>
                    <a:pt x="124" y="555"/>
                    <a:pt x="277" y="555"/>
                  </a:cubicBezTo>
                  <a:cubicBezTo>
                    <a:pt x="430" y="555"/>
                    <a:pt x="554" y="430"/>
                    <a:pt x="554" y="277"/>
                  </a:cubicBezTo>
                  <a:cubicBezTo>
                    <a:pt x="554" y="124"/>
                    <a:pt x="430" y="0"/>
                    <a:pt x="277" y="0"/>
                  </a:cubicBezTo>
                  <a:close/>
                  <a:moveTo>
                    <a:pt x="277" y="464"/>
                  </a:moveTo>
                  <a:cubicBezTo>
                    <a:pt x="174" y="464"/>
                    <a:pt x="90" y="380"/>
                    <a:pt x="90" y="277"/>
                  </a:cubicBezTo>
                  <a:cubicBezTo>
                    <a:pt x="90" y="174"/>
                    <a:pt x="174" y="91"/>
                    <a:pt x="277" y="91"/>
                  </a:cubicBezTo>
                  <a:cubicBezTo>
                    <a:pt x="380" y="91"/>
                    <a:pt x="464" y="174"/>
                    <a:pt x="464" y="277"/>
                  </a:cubicBezTo>
                  <a:cubicBezTo>
                    <a:pt x="464" y="380"/>
                    <a:pt x="380" y="464"/>
                    <a:pt x="277" y="464"/>
                  </a:cubicBezTo>
                  <a:close/>
                </a:path>
              </a:pathLst>
            </a:custGeom>
            <a:solidFill>
              <a:srgbClr val="6C80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52576" y="1676360"/>
            <a:ext cx="2253628" cy="1905098"/>
            <a:chOff x="1508126" y="1417638"/>
            <a:chExt cx="1373187" cy="1160463"/>
          </a:xfrm>
        </p:grpSpPr>
        <p:sp>
          <p:nvSpPr>
            <p:cNvPr id="16" name="Freeform 11"/>
            <p:cNvSpPr/>
            <p:nvPr/>
          </p:nvSpPr>
          <p:spPr bwMode="auto">
            <a:xfrm>
              <a:off x="1508126" y="1636713"/>
              <a:ext cx="444500" cy="239713"/>
            </a:xfrm>
            <a:custGeom>
              <a:avLst/>
              <a:gdLst>
                <a:gd name="T0" fmla="*/ 280 w 280"/>
                <a:gd name="T1" fmla="*/ 117 h 151"/>
                <a:gd name="T2" fmla="*/ 146 w 280"/>
                <a:gd name="T3" fmla="*/ 151 h 151"/>
                <a:gd name="T4" fmla="*/ 0 w 280"/>
                <a:gd name="T5" fmla="*/ 33 h 151"/>
                <a:gd name="T6" fmla="*/ 134 w 280"/>
                <a:gd name="T7" fmla="*/ 0 h 151"/>
                <a:gd name="T8" fmla="*/ 280 w 280"/>
                <a:gd name="T9" fmla="*/ 11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51">
                  <a:moveTo>
                    <a:pt x="280" y="117"/>
                  </a:moveTo>
                  <a:lnTo>
                    <a:pt x="146" y="151"/>
                  </a:lnTo>
                  <a:lnTo>
                    <a:pt x="0" y="33"/>
                  </a:lnTo>
                  <a:lnTo>
                    <a:pt x="134" y="0"/>
                  </a:lnTo>
                  <a:lnTo>
                    <a:pt x="280" y="117"/>
                  </a:lnTo>
                  <a:close/>
                </a:path>
              </a:pathLst>
            </a:custGeom>
            <a:solidFill>
              <a:srgbClr val="D082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17" name="Freeform 12"/>
            <p:cNvSpPr/>
            <p:nvPr/>
          </p:nvSpPr>
          <p:spPr bwMode="auto">
            <a:xfrm>
              <a:off x="1720850" y="1417638"/>
              <a:ext cx="238125" cy="404813"/>
            </a:xfrm>
            <a:custGeom>
              <a:avLst/>
              <a:gdLst>
                <a:gd name="T0" fmla="*/ 146 w 150"/>
                <a:gd name="T1" fmla="*/ 255 h 255"/>
                <a:gd name="T2" fmla="*/ 150 w 150"/>
                <a:gd name="T3" fmla="*/ 117 h 255"/>
                <a:gd name="T4" fmla="*/ 4 w 150"/>
                <a:gd name="T5" fmla="*/ 0 h 255"/>
                <a:gd name="T6" fmla="*/ 0 w 150"/>
                <a:gd name="T7" fmla="*/ 138 h 255"/>
                <a:gd name="T8" fmla="*/ 146 w 150"/>
                <a:gd name="T9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255">
                  <a:moveTo>
                    <a:pt x="146" y="255"/>
                  </a:moveTo>
                  <a:lnTo>
                    <a:pt x="150" y="117"/>
                  </a:lnTo>
                  <a:lnTo>
                    <a:pt x="4" y="0"/>
                  </a:lnTo>
                  <a:lnTo>
                    <a:pt x="0" y="138"/>
                  </a:lnTo>
                  <a:lnTo>
                    <a:pt x="146" y="255"/>
                  </a:lnTo>
                  <a:close/>
                </a:path>
              </a:pathLst>
            </a:custGeom>
            <a:solidFill>
              <a:srgbClr val="6C80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18" name="Freeform 13"/>
            <p:cNvSpPr/>
            <p:nvPr/>
          </p:nvSpPr>
          <p:spPr bwMode="auto">
            <a:xfrm>
              <a:off x="1660525" y="1577976"/>
              <a:ext cx="1174750" cy="965200"/>
            </a:xfrm>
            <a:custGeom>
              <a:avLst/>
              <a:gdLst>
                <a:gd name="T0" fmla="*/ 772 w 795"/>
                <a:gd name="T1" fmla="*/ 654 h 654"/>
                <a:gd name="T2" fmla="*/ 759 w 795"/>
                <a:gd name="T3" fmla="*/ 649 h 654"/>
                <a:gd name="T4" fmla="*/ 10 w 795"/>
                <a:gd name="T5" fmla="*/ 39 h 654"/>
                <a:gd name="T6" fmla="*/ 7 w 795"/>
                <a:gd name="T7" fmla="*/ 10 h 654"/>
                <a:gd name="T8" fmla="*/ 36 w 795"/>
                <a:gd name="T9" fmla="*/ 8 h 654"/>
                <a:gd name="T10" fmla="*/ 785 w 795"/>
                <a:gd name="T11" fmla="*/ 618 h 654"/>
                <a:gd name="T12" fmla="*/ 788 w 795"/>
                <a:gd name="T13" fmla="*/ 646 h 654"/>
                <a:gd name="T14" fmla="*/ 772 w 795"/>
                <a:gd name="T15" fmla="*/ 65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5" h="654">
                  <a:moveTo>
                    <a:pt x="772" y="654"/>
                  </a:moveTo>
                  <a:cubicBezTo>
                    <a:pt x="768" y="654"/>
                    <a:pt x="763" y="652"/>
                    <a:pt x="759" y="64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" y="32"/>
                    <a:pt x="0" y="19"/>
                    <a:pt x="7" y="10"/>
                  </a:cubicBezTo>
                  <a:cubicBezTo>
                    <a:pt x="14" y="2"/>
                    <a:pt x="27" y="0"/>
                    <a:pt x="36" y="8"/>
                  </a:cubicBezTo>
                  <a:cubicBezTo>
                    <a:pt x="785" y="618"/>
                    <a:pt x="785" y="618"/>
                    <a:pt x="785" y="618"/>
                  </a:cubicBezTo>
                  <a:cubicBezTo>
                    <a:pt x="794" y="625"/>
                    <a:pt x="795" y="638"/>
                    <a:pt x="788" y="646"/>
                  </a:cubicBezTo>
                  <a:cubicBezTo>
                    <a:pt x="784" y="651"/>
                    <a:pt x="778" y="654"/>
                    <a:pt x="772" y="654"/>
                  </a:cubicBezTo>
                  <a:close/>
                </a:path>
              </a:pathLst>
            </a:custGeom>
            <a:solidFill>
              <a:srgbClr val="6C80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19" name="Freeform 14"/>
            <p:cNvSpPr/>
            <p:nvPr/>
          </p:nvSpPr>
          <p:spPr bwMode="auto">
            <a:xfrm>
              <a:off x="2600325" y="2459038"/>
              <a:ext cx="280987" cy="119063"/>
            </a:xfrm>
            <a:custGeom>
              <a:avLst/>
              <a:gdLst>
                <a:gd name="T0" fmla="*/ 0 w 177"/>
                <a:gd name="T1" fmla="*/ 12 h 75"/>
                <a:gd name="T2" fmla="*/ 177 w 177"/>
                <a:gd name="T3" fmla="*/ 75 h 75"/>
                <a:gd name="T4" fmla="*/ 85 w 177"/>
                <a:gd name="T5" fmla="*/ 0 h 75"/>
                <a:gd name="T6" fmla="*/ 0 w 177"/>
                <a:gd name="T7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7" h="75">
                  <a:moveTo>
                    <a:pt x="0" y="12"/>
                  </a:moveTo>
                  <a:lnTo>
                    <a:pt x="177" y="75"/>
                  </a:lnTo>
                  <a:lnTo>
                    <a:pt x="85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Freeform 15"/>
            <p:cNvSpPr/>
            <p:nvPr/>
          </p:nvSpPr>
          <p:spPr bwMode="auto">
            <a:xfrm>
              <a:off x="2725738" y="2324101"/>
              <a:ext cx="155575" cy="254000"/>
            </a:xfrm>
            <a:custGeom>
              <a:avLst/>
              <a:gdLst>
                <a:gd name="T0" fmla="*/ 6 w 98"/>
                <a:gd name="T1" fmla="*/ 85 h 160"/>
                <a:gd name="T2" fmla="*/ 98 w 98"/>
                <a:gd name="T3" fmla="*/ 160 h 160"/>
                <a:gd name="T4" fmla="*/ 0 w 98"/>
                <a:gd name="T5" fmla="*/ 0 h 160"/>
                <a:gd name="T6" fmla="*/ 6 w 98"/>
                <a:gd name="T7" fmla="*/ 8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60">
                  <a:moveTo>
                    <a:pt x="6" y="85"/>
                  </a:moveTo>
                  <a:lnTo>
                    <a:pt x="98" y="160"/>
                  </a:lnTo>
                  <a:lnTo>
                    <a:pt x="0" y="0"/>
                  </a:lnTo>
                  <a:lnTo>
                    <a:pt x="6" y="8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996497" y="1609732"/>
            <a:ext cx="3642927" cy="809621"/>
            <a:chOff x="6196397" y="2067273"/>
            <a:chExt cx="3642927" cy="809621"/>
          </a:xfrm>
        </p:grpSpPr>
        <p:sp>
          <p:nvSpPr>
            <p:cNvPr id="14" name="椭圆 13"/>
            <p:cNvSpPr/>
            <p:nvPr/>
          </p:nvSpPr>
          <p:spPr>
            <a:xfrm>
              <a:off x="6196397" y="2067273"/>
              <a:ext cx="504056" cy="504212"/>
            </a:xfrm>
            <a:prstGeom prst="ellipse">
              <a:avLst/>
            </a:prstGeom>
            <a:solidFill>
              <a:srgbClr val="D082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01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839825" y="2076675"/>
              <a:ext cx="2999499" cy="80021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文本语言风格相符合，语言描述尽量简洁生动。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996497" y="2609905"/>
            <a:ext cx="3642927" cy="867521"/>
            <a:chOff x="6196397" y="2922302"/>
            <a:chExt cx="3642927" cy="867521"/>
          </a:xfrm>
        </p:grpSpPr>
        <p:sp>
          <p:nvSpPr>
            <p:cNvPr id="12" name="椭圆 11"/>
            <p:cNvSpPr/>
            <p:nvPr/>
          </p:nvSpPr>
          <p:spPr>
            <a:xfrm>
              <a:off x="6196397" y="2922302"/>
              <a:ext cx="504056" cy="504212"/>
            </a:xfrm>
            <a:prstGeom prst="ellipse">
              <a:avLst/>
            </a:prstGeom>
            <a:solidFill>
              <a:srgbClr val="6C80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</a:rPr>
                <a:t>02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6839825" y="2958826"/>
              <a:ext cx="299949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生动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996497" y="3545391"/>
            <a:ext cx="3642927" cy="800219"/>
            <a:chOff x="6196397" y="3770704"/>
            <a:chExt cx="3642927" cy="800219"/>
          </a:xfrm>
        </p:grpSpPr>
        <p:sp>
          <p:nvSpPr>
            <p:cNvPr id="10" name="椭圆 9"/>
            <p:cNvSpPr/>
            <p:nvPr/>
          </p:nvSpPr>
          <p:spPr>
            <a:xfrm>
              <a:off x="6196397" y="3770704"/>
              <a:ext cx="504056" cy="504212"/>
            </a:xfrm>
            <a:prstGeom prst="ellipse">
              <a:avLst/>
            </a:prstGeom>
            <a:solidFill>
              <a:srgbClr val="D082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03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839825" y="3770704"/>
              <a:ext cx="2999499" cy="80021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</a:t>
              </a:r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文本，尽量与标题文本语言风格相符合，语言描述尽量简洁生动。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996497" y="4443961"/>
            <a:ext cx="3642926" cy="783021"/>
            <a:chOff x="6196397" y="4625732"/>
            <a:chExt cx="3642926" cy="783021"/>
          </a:xfrm>
        </p:grpSpPr>
        <p:sp>
          <p:nvSpPr>
            <p:cNvPr id="8" name="椭圆 7"/>
            <p:cNvSpPr/>
            <p:nvPr/>
          </p:nvSpPr>
          <p:spPr>
            <a:xfrm>
              <a:off x="6196397" y="4625732"/>
              <a:ext cx="504056" cy="504212"/>
            </a:xfrm>
            <a:prstGeom prst="ellipse">
              <a:avLst/>
            </a:prstGeom>
            <a:solidFill>
              <a:srgbClr val="6C80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000" dirty="0">
                  <a:solidFill>
                    <a:schemeClr val="bg1"/>
                  </a:solidFill>
                </a:rPr>
                <a:t>04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839824" y="4670089"/>
              <a:ext cx="2999499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8"/>
          <a:stretch>
            <a:fillRect/>
          </a:stretch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83" t="5385" r="45308" b="86767"/>
          <a:stretch>
            <a:fillRect/>
          </a:stretch>
        </p:blipFill>
        <p:spPr>
          <a:xfrm>
            <a:off x="5380916" y="1352409"/>
            <a:ext cx="1535445" cy="1558677"/>
          </a:xfrm>
          <a:prstGeom prst="rect">
            <a:avLst/>
          </a:prstGeom>
          <a:ln>
            <a:noFill/>
          </a:ln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1481" r="47037" b="79015"/>
          <a:stretch>
            <a:fillRect/>
          </a:stretch>
        </p:blipFill>
        <p:spPr>
          <a:xfrm>
            <a:off x="6484347" y="2244414"/>
            <a:ext cx="591177" cy="2528206"/>
          </a:xfrm>
          <a:prstGeom prst="rect">
            <a:avLst/>
          </a:prstGeom>
          <a:ln>
            <a:noFill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79" t="15487" r="47037" b="79015"/>
          <a:stretch>
            <a:fillRect/>
          </a:stretch>
        </p:blipFill>
        <p:spPr>
          <a:xfrm>
            <a:off x="5390241" y="1081909"/>
            <a:ext cx="541525" cy="1536385"/>
          </a:xfrm>
          <a:prstGeom prst="rect">
            <a:avLst/>
          </a:prstGeom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5780042" y="1979919"/>
            <a:ext cx="6270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46671" y="2970519"/>
            <a:ext cx="4716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321300" y="3323914"/>
            <a:ext cx="9660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请在此处添加详细描述文本，尽量与标题文本语言风格相符，语言描述尽量简洁生动。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组合 89"/>
          <p:cNvGrpSpPr/>
          <p:nvPr/>
        </p:nvGrpSpPr>
        <p:grpSpPr>
          <a:xfrm rot="20174571">
            <a:off x="1954407" y="4836778"/>
            <a:ext cx="629372" cy="549798"/>
            <a:chOff x="5744448" y="2432568"/>
            <a:chExt cx="363900" cy="317890"/>
          </a:xfrm>
          <a:solidFill>
            <a:srgbClr val="D0827D"/>
          </a:solidFill>
        </p:grpSpPr>
        <p:sp>
          <p:nvSpPr>
            <p:cNvPr id="108" name="Freeform 43"/>
            <p:cNvSpPr/>
            <p:nvPr/>
          </p:nvSpPr>
          <p:spPr bwMode="auto">
            <a:xfrm rot="1490740">
              <a:off x="5744448" y="2557655"/>
              <a:ext cx="363900" cy="192803"/>
            </a:xfrm>
            <a:custGeom>
              <a:avLst/>
              <a:gdLst>
                <a:gd name="T0" fmla="*/ 219 w 264"/>
                <a:gd name="T1" fmla="*/ 56 h 140"/>
                <a:gd name="T2" fmla="*/ 219 w 264"/>
                <a:gd name="T3" fmla="*/ 50 h 140"/>
                <a:gd name="T4" fmla="*/ 189 w 264"/>
                <a:gd name="T5" fmla="*/ 0 h 140"/>
                <a:gd name="T6" fmla="*/ 165 w 264"/>
                <a:gd name="T7" fmla="*/ 0 h 140"/>
                <a:gd name="T8" fmla="*/ 165 w 264"/>
                <a:gd name="T9" fmla="*/ 34 h 140"/>
                <a:gd name="T10" fmla="*/ 165 w 264"/>
                <a:gd name="T11" fmla="*/ 50 h 140"/>
                <a:gd name="T12" fmla="*/ 165 w 264"/>
                <a:gd name="T13" fmla="*/ 77 h 140"/>
                <a:gd name="T14" fmla="*/ 90 w 264"/>
                <a:gd name="T15" fmla="*/ 77 h 140"/>
                <a:gd name="T16" fmla="*/ 90 w 264"/>
                <a:gd name="T17" fmla="*/ 50 h 140"/>
                <a:gd name="T18" fmla="*/ 90 w 264"/>
                <a:gd name="T19" fmla="*/ 34 h 140"/>
                <a:gd name="T20" fmla="*/ 90 w 264"/>
                <a:gd name="T21" fmla="*/ 0 h 140"/>
                <a:gd name="T22" fmla="*/ 70 w 264"/>
                <a:gd name="T23" fmla="*/ 0 h 140"/>
                <a:gd name="T24" fmla="*/ 43 w 264"/>
                <a:gd name="T25" fmla="*/ 33 h 140"/>
                <a:gd name="T26" fmla="*/ 44 w 264"/>
                <a:gd name="T27" fmla="*/ 37 h 140"/>
                <a:gd name="T28" fmla="*/ 0 w 264"/>
                <a:gd name="T29" fmla="*/ 84 h 140"/>
                <a:gd name="T30" fmla="*/ 33 w 264"/>
                <a:gd name="T31" fmla="*/ 133 h 140"/>
                <a:gd name="T32" fmla="*/ 47 w 264"/>
                <a:gd name="T33" fmla="*/ 140 h 140"/>
                <a:gd name="T34" fmla="*/ 228 w 264"/>
                <a:gd name="T35" fmla="*/ 140 h 140"/>
                <a:gd name="T36" fmla="*/ 230 w 264"/>
                <a:gd name="T37" fmla="*/ 139 h 140"/>
                <a:gd name="T38" fmla="*/ 264 w 264"/>
                <a:gd name="T39" fmla="*/ 98 h 140"/>
                <a:gd name="T40" fmla="*/ 219 w 264"/>
                <a:gd name="T41" fmla="*/ 5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4" h="140">
                  <a:moveTo>
                    <a:pt x="219" y="56"/>
                  </a:moveTo>
                  <a:cubicBezTo>
                    <a:pt x="219" y="54"/>
                    <a:pt x="219" y="52"/>
                    <a:pt x="219" y="50"/>
                  </a:cubicBezTo>
                  <a:cubicBezTo>
                    <a:pt x="219" y="29"/>
                    <a:pt x="207" y="11"/>
                    <a:pt x="189" y="0"/>
                  </a:cubicBezTo>
                  <a:cubicBezTo>
                    <a:pt x="165" y="0"/>
                    <a:pt x="165" y="0"/>
                    <a:pt x="165" y="0"/>
                  </a:cubicBezTo>
                  <a:cubicBezTo>
                    <a:pt x="165" y="34"/>
                    <a:pt x="165" y="34"/>
                    <a:pt x="165" y="34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77"/>
                    <a:pt x="165" y="77"/>
                    <a:pt x="165" y="77"/>
                  </a:cubicBezTo>
                  <a:cubicBezTo>
                    <a:pt x="90" y="77"/>
                    <a:pt x="90" y="77"/>
                    <a:pt x="90" y="77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54" y="5"/>
                    <a:pt x="43" y="18"/>
                    <a:pt x="43" y="33"/>
                  </a:cubicBezTo>
                  <a:cubicBezTo>
                    <a:pt x="43" y="35"/>
                    <a:pt x="44" y="36"/>
                    <a:pt x="44" y="37"/>
                  </a:cubicBezTo>
                  <a:cubicBezTo>
                    <a:pt x="19" y="42"/>
                    <a:pt x="0" y="61"/>
                    <a:pt x="0" y="84"/>
                  </a:cubicBezTo>
                  <a:cubicBezTo>
                    <a:pt x="0" y="103"/>
                    <a:pt x="16" y="125"/>
                    <a:pt x="33" y="133"/>
                  </a:cubicBezTo>
                  <a:cubicBezTo>
                    <a:pt x="47" y="140"/>
                    <a:pt x="47" y="140"/>
                    <a:pt x="47" y="140"/>
                  </a:cubicBezTo>
                  <a:cubicBezTo>
                    <a:pt x="228" y="140"/>
                    <a:pt x="228" y="140"/>
                    <a:pt x="228" y="140"/>
                  </a:cubicBezTo>
                  <a:cubicBezTo>
                    <a:pt x="230" y="139"/>
                    <a:pt x="230" y="139"/>
                    <a:pt x="230" y="139"/>
                  </a:cubicBezTo>
                  <a:cubicBezTo>
                    <a:pt x="250" y="135"/>
                    <a:pt x="264" y="117"/>
                    <a:pt x="264" y="98"/>
                  </a:cubicBezTo>
                  <a:cubicBezTo>
                    <a:pt x="264" y="75"/>
                    <a:pt x="244" y="57"/>
                    <a:pt x="219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C8F94"/>
                </a:solidFill>
              </a:endParaRPr>
            </a:p>
          </p:txBody>
        </p:sp>
        <p:sp>
          <p:nvSpPr>
            <p:cNvPr id="109" name="Freeform 45"/>
            <p:cNvSpPr/>
            <p:nvPr/>
          </p:nvSpPr>
          <p:spPr bwMode="auto">
            <a:xfrm rot="1490740">
              <a:off x="5890611" y="2432568"/>
              <a:ext cx="177481" cy="183865"/>
            </a:xfrm>
            <a:custGeom>
              <a:avLst/>
              <a:gdLst>
                <a:gd name="T0" fmla="*/ 44 w 139"/>
                <a:gd name="T1" fmla="*/ 144 h 144"/>
                <a:gd name="T2" fmla="*/ 95 w 139"/>
                <a:gd name="T3" fmla="*/ 144 h 144"/>
                <a:gd name="T4" fmla="*/ 95 w 139"/>
                <a:gd name="T5" fmla="*/ 90 h 144"/>
                <a:gd name="T6" fmla="*/ 139 w 139"/>
                <a:gd name="T7" fmla="*/ 90 h 144"/>
                <a:gd name="T8" fmla="*/ 70 w 139"/>
                <a:gd name="T9" fmla="*/ 0 h 144"/>
                <a:gd name="T10" fmla="*/ 0 w 139"/>
                <a:gd name="T11" fmla="*/ 90 h 144"/>
                <a:gd name="T12" fmla="*/ 44 w 139"/>
                <a:gd name="T13" fmla="*/ 90 h 144"/>
                <a:gd name="T14" fmla="*/ 44 w 139"/>
                <a:gd name="T15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144">
                  <a:moveTo>
                    <a:pt x="44" y="144"/>
                  </a:moveTo>
                  <a:lnTo>
                    <a:pt x="95" y="144"/>
                  </a:lnTo>
                  <a:lnTo>
                    <a:pt x="95" y="90"/>
                  </a:lnTo>
                  <a:lnTo>
                    <a:pt x="139" y="90"/>
                  </a:lnTo>
                  <a:lnTo>
                    <a:pt x="70" y="0"/>
                  </a:lnTo>
                  <a:lnTo>
                    <a:pt x="0" y="90"/>
                  </a:lnTo>
                  <a:lnTo>
                    <a:pt x="44" y="90"/>
                  </a:lnTo>
                  <a:lnTo>
                    <a:pt x="44" y="1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C8F94"/>
                </a:solidFill>
              </a:endParaRPr>
            </a:p>
          </p:txBody>
        </p:sp>
      </p:grpSp>
      <p:sp>
        <p:nvSpPr>
          <p:cNvPr id="91" name="Freeform 54"/>
          <p:cNvSpPr>
            <a:spLocks noEditPoints="1"/>
          </p:cNvSpPr>
          <p:nvPr/>
        </p:nvSpPr>
        <p:spPr bwMode="auto">
          <a:xfrm>
            <a:off x="6983538" y="4872704"/>
            <a:ext cx="624954" cy="552079"/>
          </a:xfrm>
          <a:custGeom>
            <a:avLst/>
            <a:gdLst>
              <a:gd name="T0" fmla="*/ 259 w 262"/>
              <a:gd name="T1" fmla="*/ 0 h 231"/>
              <a:gd name="T2" fmla="*/ 3 w 262"/>
              <a:gd name="T3" fmla="*/ 0 h 231"/>
              <a:gd name="T4" fmla="*/ 0 w 262"/>
              <a:gd name="T5" fmla="*/ 3 h 231"/>
              <a:gd name="T6" fmla="*/ 0 w 262"/>
              <a:gd name="T7" fmla="*/ 150 h 231"/>
              <a:gd name="T8" fmla="*/ 0 w 262"/>
              <a:gd name="T9" fmla="*/ 150 h 231"/>
              <a:gd name="T10" fmla="*/ 0 w 262"/>
              <a:gd name="T11" fmla="*/ 177 h 231"/>
              <a:gd name="T12" fmla="*/ 3 w 262"/>
              <a:gd name="T13" fmla="*/ 180 h 231"/>
              <a:gd name="T14" fmla="*/ 97 w 262"/>
              <a:gd name="T15" fmla="*/ 180 h 231"/>
              <a:gd name="T16" fmla="*/ 85 w 262"/>
              <a:gd name="T17" fmla="*/ 222 h 231"/>
              <a:gd name="T18" fmla="*/ 76 w 262"/>
              <a:gd name="T19" fmla="*/ 229 h 231"/>
              <a:gd name="T20" fmla="*/ 88 w 262"/>
              <a:gd name="T21" fmla="*/ 231 h 231"/>
              <a:gd name="T22" fmla="*/ 129 w 262"/>
              <a:gd name="T23" fmla="*/ 231 h 231"/>
              <a:gd name="T24" fmla="*/ 171 w 262"/>
              <a:gd name="T25" fmla="*/ 231 h 231"/>
              <a:gd name="T26" fmla="*/ 182 w 262"/>
              <a:gd name="T27" fmla="*/ 229 h 231"/>
              <a:gd name="T28" fmla="*/ 174 w 262"/>
              <a:gd name="T29" fmla="*/ 222 h 231"/>
              <a:gd name="T30" fmla="*/ 163 w 262"/>
              <a:gd name="T31" fmla="*/ 180 h 231"/>
              <a:gd name="T32" fmla="*/ 259 w 262"/>
              <a:gd name="T33" fmla="*/ 180 h 231"/>
              <a:gd name="T34" fmla="*/ 262 w 262"/>
              <a:gd name="T35" fmla="*/ 177 h 231"/>
              <a:gd name="T36" fmla="*/ 262 w 262"/>
              <a:gd name="T37" fmla="*/ 150 h 231"/>
              <a:gd name="T38" fmla="*/ 262 w 262"/>
              <a:gd name="T39" fmla="*/ 150 h 231"/>
              <a:gd name="T40" fmla="*/ 262 w 262"/>
              <a:gd name="T41" fmla="*/ 3 h 231"/>
              <a:gd name="T42" fmla="*/ 259 w 262"/>
              <a:gd name="T43" fmla="*/ 0 h 231"/>
              <a:gd name="T44" fmla="*/ 252 w 262"/>
              <a:gd name="T45" fmla="*/ 140 h 231"/>
              <a:gd name="T46" fmla="*/ 9 w 262"/>
              <a:gd name="T47" fmla="*/ 140 h 231"/>
              <a:gd name="T48" fmla="*/ 9 w 262"/>
              <a:gd name="T49" fmla="*/ 9 h 231"/>
              <a:gd name="T50" fmla="*/ 252 w 262"/>
              <a:gd name="T51" fmla="*/ 9 h 231"/>
              <a:gd name="T52" fmla="*/ 252 w 262"/>
              <a:gd name="T53" fmla="*/ 140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62" h="231">
                <a:moveTo>
                  <a:pt x="259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150"/>
                  <a:pt x="0" y="150"/>
                  <a:pt x="0" y="150"/>
                </a:cubicBezTo>
                <a:cubicBezTo>
                  <a:pt x="0" y="150"/>
                  <a:pt x="0" y="150"/>
                  <a:pt x="0" y="150"/>
                </a:cubicBezTo>
                <a:cubicBezTo>
                  <a:pt x="0" y="177"/>
                  <a:pt x="0" y="177"/>
                  <a:pt x="0" y="177"/>
                </a:cubicBezTo>
                <a:cubicBezTo>
                  <a:pt x="0" y="178"/>
                  <a:pt x="1" y="180"/>
                  <a:pt x="3" y="180"/>
                </a:cubicBezTo>
                <a:cubicBezTo>
                  <a:pt x="97" y="180"/>
                  <a:pt x="97" y="180"/>
                  <a:pt x="97" y="180"/>
                </a:cubicBezTo>
                <a:cubicBezTo>
                  <a:pt x="97" y="184"/>
                  <a:pt x="94" y="215"/>
                  <a:pt x="85" y="222"/>
                </a:cubicBezTo>
                <a:cubicBezTo>
                  <a:pt x="81" y="225"/>
                  <a:pt x="77" y="227"/>
                  <a:pt x="76" y="229"/>
                </a:cubicBezTo>
                <a:cubicBezTo>
                  <a:pt x="77" y="230"/>
                  <a:pt x="81" y="230"/>
                  <a:pt x="88" y="231"/>
                </a:cubicBezTo>
                <a:cubicBezTo>
                  <a:pt x="96" y="231"/>
                  <a:pt x="115" y="231"/>
                  <a:pt x="129" y="231"/>
                </a:cubicBezTo>
                <a:cubicBezTo>
                  <a:pt x="144" y="231"/>
                  <a:pt x="163" y="231"/>
                  <a:pt x="171" y="231"/>
                </a:cubicBezTo>
                <a:cubicBezTo>
                  <a:pt x="178" y="230"/>
                  <a:pt x="182" y="230"/>
                  <a:pt x="182" y="229"/>
                </a:cubicBezTo>
                <a:cubicBezTo>
                  <a:pt x="181" y="227"/>
                  <a:pt x="178" y="225"/>
                  <a:pt x="174" y="222"/>
                </a:cubicBezTo>
                <a:cubicBezTo>
                  <a:pt x="165" y="215"/>
                  <a:pt x="163" y="184"/>
                  <a:pt x="163" y="180"/>
                </a:cubicBezTo>
                <a:cubicBezTo>
                  <a:pt x="259" y="180"/>
                  <a:pt x="259" y="180"/>
                  <a:pt x="259" y="180"/>
                </a:cubicBezTo>
                <a:cubicBezTo>
                  <a:pt x="260" y="180"/>
                  <a:pt x="262" y="178"/>
                  <a:pt x="262" y="177"/>
                </a:cubicBezTo>
                <a:cubicBezTo>
                  <a:pt x="262" y="150"/>
                  <a:pt x="262" y="150"/>
                  <a:pt x="262" y="150"/>
                </a:cubicBezTo>
                <a:cubicBezTo>
                  <a:pt x="262" y="150"/>
                  <a:pt x="262" y="150"/>
                  <a:pt x="262" y="150"/>
                </a:cubicBezTo>
                <a:cubicBezTo>
                  <a:pt x="262" y="3"/>
                  <a:pt x="262" y="3"/>
                  <a:pt x="262" y="3"/>
                </a:cubicBezTo>
                <a:cubicBezTo>
                  <a:pt x="262" y="1"/>
                  <a:pt x="260" y="0"/>
                  <a:pt x="259" y="0"/>
                </a:cubicBezTo>
                <a:close/>
                <a:moveTo>
                  <a:pt x="252" y="140"/>
                </a:moveTo>
                <a:cubicBezTo>
                  <a:pt x="9" y="140"/>
                  <a:pt x="9" y="140"/>
                  <a:pt x="9" y="140"/>
                </a:cubicBezTo>
                <a:cubicBezTo>
                  <a:pt x="9" y="9"/>
                  <a:pt x="9" y="9"/>
                  <a:pt x="9" y="9"/>
                </a:cubicBezTo>
                <a:cubicBezTo>
                  <a:pt x="252" y="9"/>
                  <a:pt x="252" y="9"/>
                  <a:pt x="252" y="9"/>
                </a:cubicBezTo>
                <a:lnTo>
                  <a:pt x="252" y="140"/>
                </a:lnTo>
                <a:close/>
              </a:path>
            </a:pathLst>
          </a:custGeom>
          <a:solidFill>
            <a:srgbClr val="D0827D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rgbClr val="2C8F94"/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 rot="20174571">
            <a:off x="4517415" y="4789123"/>
            <a:ext cx="694481" cy="601712"/>
            <a:chOff x="5386995" y="1926036"/>
            <a:chExt cx="306442" cy="265508"/>
          </a:xfrm>
          <a:solidFill>
            <a:srgbClr val="6C8052"/>
          </a:solidFill>
        </p:grpSpPr>
        <p:sp>
          <p:nvSpPr>
            <p:cNvPr id="106" name="Freeform 98"/>
            <p:cNvSpPr/>
            <p:nvPr/>
          </p:nvSpPr>
          <p:spPr bwMode="auto">
            <a:xfrm rot="1490740">
              <a:off x="5386995" y="1926036"/>
              <a:ext cx="306442" cy="143006"/>
            </a:xfrm>
            <a:custGeom>
              <a:avLst/>
              <a:gdLst>
                <a:gd name="T0" fmla="*/ 111 w 222"/>
                <a:gd name="T1" fmla="*/ 0 h 104"/>
                <a:gd name="T2" fmla="*/ 108 w 222"/>
                <a:gd name="T3" fmla="*/ 3 h 104"/>
                <a:gd name="T4" fmla="*/ 2 w 222"/>
                <a:gd name="T5" fmla="*/ 90 h 104"/>
                <a:gd name="T6" fmla="*/ 2 w 222"/>
                <a:gd name="T7" fmla="*/ 95 h 104"/>
                <a:gd name="T8" fmla="*/ 8 w 222"/>
                <a:gd name="T9" fmla="*/ 102 h 104"/>
                <a:gd name="T10" fmla="*/ 14 w 222"/>
                <a:gd name="T11" fmla="*/ 102 h 104"/>
                <a:gd name="T12" fmla="*/ 108 w 222"/>
                <a:gd name="T13" fmla="*/ 24 h 104"/>
                <a:gd name="T14" fmla="*/ 115 w 222"/>
                <a:gd name="T15" fmla="*/ 24 h 104"/>
                <a:gd name="T16" fmla="*/ 209 w 222"/>
                <a:gd name="T17" fmla="*/ 102 h 104"/>
                <a:gd name="T18" fmla="*/ 215 w 222"/>
                <a:gd name="T19" fmla="*/ 101 h 104"/>
                <a:gd name="T20" fmla="*/ 221 w 222"/>
                <a:gd name="T21" fmla="*/ 95 h 104"/>
                <a:gd name="T22" fmla="*/ 220 w 222"/>
                <a:gd name="T23" fmla="*/ 89 h 104"/>
                <a:gd name="T24" fmla="*/ 115 w 222"/>
                <a:gd name="T25" fmla="*/ 3 h 104"/>
                <a:gd name="T26" fmla="*/ 112 w 222"/>
                <a:gd name="T27" fmla="*/ 0 h 104"/>
                <a:gd name="T28" fmla="*/ 111 w 222"/>
                <a:gd name="T2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2" h="104">
                  <a:moveTo>
                    <a:pt x="111" y="0"/>
                  </a:moveTo>
                  <a:cubicBezTo>
                    <a:pt x="111" y="0"/>
                    <a:pt x="109" y="1"/>
                    <a:pt x="108" y="3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1"/>
                    <a:pt x="0" y="94"/>
                    <a:pt x="2" y="95"/>
                  </a:cubicBezTo>
                  <a:cubicBezTo>
                    <a:pt x="8" y="102"/>
                    <a:pt x="8" y="102"/>
                    <a:pt x="8" y="102"/>
                  </a:cubicBezTo>
                  <a:cubicBezTo>
                    <a:pt x="10" y="103"/>
                    <a:pt x="12" y="104"/>
                    <a:pt x="14" y="10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10" y="23"/>
                    <a:pt x="113" y="23"/>
                    <a:pt x="115" y="24"/>
                  </a:cubicBezTo>
                  <a:cubicBezTo>
                    <a:pt x="209" y="102"/>
                    <a:pt x="209" y="102"/>
                    <a:pt x="209" y="102"/>
                  </a:cubicBezTo>
                  <a:cubicBezTo>
                    <a:pt x="211" y="103"/>
                    <a:pt x="213" y="103"/>
                    <a:pt x="215" y="101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3"/>
                    <a:pt x="222" y="91"/>
                    <a:pt x="220" y="89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2" y="0"/>
                    <a:pt x="112" y="0"/>
                  </a:cubicBezTo>
                  <a:cubicBezTo>
                    <a:pt x="111" y="0"/>
                    <a:pt x="111" y="0"/>
                    <a:pt x="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C8F94"/>
                </a:solidFill>
              </a:endParaRPr>
            </a:p>
          </p:txBody>
        </p:sp>
        <p:sp>
          <p:nvSpPr>
            <p:cNvPr id="107" name="Freeform 99"/>
            <p:cNvSpPr/>
            <p:nvPr/>
          </p:nvSpPr>
          <p:spPr bwMode="auto">
            <a:xfrm rot="1490740">
              <a:off x="5395288" y="1966820"/>
              <a:ext cx="217063" cy="224724"/>
            </a:xfrm>
            <a:custGeom>
              <a:avLst/>
              <a:gdLst>
                <a:gd name="T0" fmla="*/ 78 w 157"/>
                <a:gd name="T1" fmla="*/ 0 h 163"/>
                <a:gd name="T2" fmla="*/ 0 w 157"/>
                <a:gd name="T3" fmla="*/ 66 h 163"/>
                <a:gd name="T4" fmla="*/ 0 w 157"/>
                <a:gd name="T5" fmla="*/ 159 h 163"/>
                <a:gd name="T6" fmla="*/ 4 w 157"/>
                <a:gd name="T7" fmla="*/ 163 h 163"/>
                <a:gd name="T8" fmla="*/ 54 w 157"/>
                <a:gd name="T9" fmla="*/ 163 h 163"/>
                <a:gd name="T10" fmla="*/ 54 w 157"/>
                <a:gd name="T11" fmla="*/ 163 h 163"/>
                <a:gd name="T12" fmla="*/ 104 w 157"/>
                <a:gd name="T13" fmla="*/ 163 h 163"/>
                <a:gd name="T14" fmla="*/ 104 w 157"/>
                <a:gd name="T15" fmla="*/ 163 h 163"/>
                <a:gd name="T16" fmla="*/ 153 w 157"/>
                <a:gd name="T17" fmla="*/ 163 h 163"/>
                <a:gd name="T18" fmla="*/ 157 w 157"/>
                <a:gd name="T19" fmla="*/ 158 h 163"/>
                <a:gd name="T20" fmla="*/ 157 w 157"/>
                <a:gd name="T21" fmla="*/ 65 h 163"/>
                <a:gd name="T22" fmla="*/ 78 w 157"/>
                <a:gd name="T23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7" h="163">
                  <a:moveTo>
                    <a:pt x="78" y="0"/>
                  </a:moveTo>
                  <a:cubicBezTo>
                    <a:pt x="0" y="66"/>
                    <a:pt x="0" y="66"/>
                    <a:pt x="0" y="66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61"/>
                    <a:pt x="2" y="163"/>
                    <a:pt x="4" y="163"/>
                  </a:cubicBezTo>
                  <a:cubicBezTo>
                    <a:pt x="54" y="163"/>
                    <a:pt x="54" y="163"/>
                    <a:pt x="54" y="163"/>
                  </a:cubicBezTo>
                  <a:cubicBezTo>
                    <a:pt x="54" y="163"/>
                    <a:pt x="54" y="163"/>
                    <a:pt x="54" y="163"/>
                  </a:cubicBezTo>
                  <a:cubicBezTo>
                    <a:pt x="104" y="163"/>
                    <a:pt x="104" y="163"/>
                    <a:pt x="104" y="163"/>
                  </a:cubicBezTo>
                  <a:cubicBezTo>
                    <a:pt x="104" y="163"/>
                    <a:pt x="104" y="163"/>
                    <a:pt x="104" y="163"/>
                  </a:cubicBezTo>
                  <a:cubicBezTo>
                    <a:pt x="153" y="163"/>
                    <a:pt x="153" y="163"/>
                    <a:pt x="153" y="163"/>
                  </a:cubicBezTo>
                  <a:cubicBezTo>
                    <a:pt x="155" y="163"/>
                    <a:pt x="157" y="161"/>
                    <a:pt x="157" y="158"/>
                  </a:cubicBezTo>
                  <a:cubicBezTo>
                    <a:pt x="157" y="65"/>
                    <a:pt x="157" y="65"/>
                    <a:pt x="157" y="65"/>
                  </a:cubicBezTo>
                  <a:lnTo>
                    <a:pt x="7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2C8F94"/>
                </a:solidFill>
              </a:endParaRPr>
            </a:p>
          </p:txBody>
        </p:sp>
      </p:grpSp>
      <p:sp>
        <p:nvSpPr>
          <p:cNvPr id="93" name="Freeform 220"/>
          <p:cNvSpPr>
            <a:spLocks noEditPoints="1"/>
          </p:cNvSpPr>
          <p:nvPr/>
        </p:nvSpPr>
        <p:spPr bwMode="auto">
          <a:xfrm rot="65311">
            <a:off x="9525612" y="4830394"/>
            <a:ext cx="523374" cy="578580"/>
          </a:xfrm>
          <a:custGeom>
            <a:avLst/>
            <a:gdLst>
              <a:gd name="T0" fmla="*/ 237 w 237"/>
              <a:gd name="T1" fmla="*/ 111 h 262"/>
              <a:gd name="T2" fmla="*/ 237 w 237"/>
              <a:gd name="T3" fmla="*/ 110 h 262"/>
              <a:gd name="T4" fmla="*/ 169 w 237"/>
              <a:gd name="T5" fmla="*/ 46 h 262"/>
              <a:gd name="T6" fmla="*/ 153 w 237"/>
              <a:gd name="T7" fmla="*/ 32 h 262"/>
              <a:gd name="T8" fmla="*/ 118 w 237"/>
              <a:gd name="T9" fmla="*/ 0 h 262"/>
              <a:gd name="T10" fmla="*/ 83 w 237"/>
              <a:gd name="T11" fmla="*/ 32 h 262"/>
              <a:gd name="T12" fmla="*/ 68 w 237"/>
              <a:gd name="T13" fmla="*/ 46 h 262"/>
              <a:gd name="T14" fmla="*/ 0 w 237"/>
              <a:gd name="T15" fmla="*/ 110 h 262"/>
              <a:gd name="T16" fmla="*/ 0 w 237"/>
              <a:gd name="T17" fmla="*/ 111 h 262"/>
              <a:gd name="T18" fmla="*/ 0 w 237"/>
              <a:gd name="T19" fmla="*/ 111 h 262"/>
              <a:gd name="T20" fmla="*/ 0 w 237"/>
              <a:gd name="T21" fmla="*/ 113 h 262"/>
              <a:gd name="T22" fmla="*/ 0 w 237"/>
              <a:gd name="T23" fmla="*/ 261 h 262"/>
              <a:gd name="T24" fmla="*/ 0 w 237"/>
              <a:gd name="T25" fmla="*/ 262 h 262"/>
              <a:gd name="T26" fmla="*/ 237 w 237"/>
              <a:gd name="T27" fmla="*/ 262 h 262"/>
              <a:gd name="T28" fmla="*/ 237 w 237"/>
              <a:gd name="T29" fmla="*/ 261 h 262"/>
              <a:gd name="T30" fmla="*/ 237 w 237"/>
              <a:gd name="T31" fmla="*/ 113 h 262"/>
              <a:gd name="T32" fmla="*/ 237 w 237"/>
              <a:gd name="T33" fmla="*/ 111 h 262"/>
              <a:gd name="T34" fmla="*/ 237 w 237"/>
              <a:gd name="T35" fmla="*/ 111 h 262"/>
              <a:gd name="T36" fmla="*/ 220 w 237"/>
              <a:gd name="T37" fmla="*/ 246 h 262"/>
              <a:gd name="T38" fmla="*/ 162 w 237"/>
              <a:gd name="T39" fmla="*/ 188 h 262"/>
              <a:gd name="T40" fmla="*/ 220 w 237"/>
              <a:gd name="T41" fmla="*/ 128 h 262"/>
              <a:gd name="T42" fmla="*/ 220 w 237"/>
              <a:gd name="T43" fmla="*/ 246 h 262"/>
              <a:gd name="T44" fmla="*/ 40 w 237"/>
              <a:gd name="T45" fmla="*/ 248 h 262"/>
              <a:gd name="T46" fmla="*/ 88 w 237"/>
              <a:gd name="T47" fmla="*/ 201 h 262"/>
              <a:gd name="T48" fmla="*/ 119 w 237"/>
              <a:gd name="T49" fmla="*/ 231 h 262"/>
              <a:gd name="T50" fmla="*/ 149 w 237"/>
              <a:gd name="T51" fmla="*/ 201 h 262"/>
              <a:gd name="T52" fmla="*/ 198 w 237"/>
              <a:gd name="T53" fmla="*/ 248 h 262"/>
              <a:gd name="T54" fmla="*/ 40 w 237"/>
              <a:gd name="T55" fmla="*/ 248 h 262"/>
              <a:gd name="T56" fmla="*/ 136 w 237"/>
              <a:gd name="T57" fmla="*/ 188 h 262"/>
              <a:gd name="T58" fmla="*/ 119 w 237"/>
              <a:gd name="T59" fmla="*/ 205 h 262"/>
              <a:gd name="T60" fmla="*/ 101 w 237"/>
              <a:gd name="T61" fmla="*/ 188 h 262"/>
              <a:gd name="T62" fmla="*/ 88 w 237"/>
              <a:gd name="T63" fmla="*/ 175 h 262"/>
              <a:gd name="T64" fmla="*/ 40 w 237"/>
              <a:gd name="T65" fmla="*/ 126 h 262"/>
              <a:gd name="T66" fmla="*/ 198 w 237"/>
              <a:gd name="T67" fmla="*/ 126 h 262"/>
              <a:gd name="T68" fmla="*/ 149 w 237"/>
              <a:gd name="T69" fmla="*/ 175 h 262"/>
              <a:gd name="T70" fmla="*/ 136 w 237"/>
              <a:gd name="T71" fmla="*/ 188 h 262"/>
              <a:gd name="T72" fmla="*/ 16 w 237"/>
              <a:gd name="T73" fmla="*/ 128 h 262"/>
              <a:gd name="T74" fmla="*/ 75 w 237"/>
              <a:gd name="T75" fmla="*/ 188 h 262"/>
              <a:gd name="T76" fmla="*/ 16 w 237"/>
              <a:gd name="T77" fmla="*/ 246 h 262"/>
              <a:gd name="T78" fmla="*/ 16 w 237"/>
              <a:gd name="T79" fmla="*/ 128 h 262"/>
              <a:gd name="T80" fmla="*/ 83 w 237"/>
              <a:gd name="T81" fmla="*/ 60 h 262"/>
              <a:gd name="T82" fmla="*/ 97 w 237"/>
              <a:gd name="T83" fmla="*/ 46 h 262"/>
              <a:gd name="T84" fmla="*/ 118 w 237"/>
              <a:gd name="T85" fmla="*/ 28 h 262"/>
              <a:gd name="T86" fmla="*/ 138 w 237"/>
              <a:gd name="T87" fmla="*/ 46 h 262"/>
              <a:gd name="T88" fmla="*/ 153 w 237"/>
              <a:gd name="T89" fmla="*/ 60 h 262"/>
              <a:gd name="T90" fmla="*/ 207 w 237"/>
              <a:gd name="T91" fmla="*/ 111 h 262"/>
              <a:gd name="T92" fmla="*/ 28 w 237"/>
              <a:gd name="T93" fmla="*/ 111 h 262"/>
              <a:gd name="T94" fmla="*/ 83 w 237"/>
              <a:gd name="T95" fmla="*/ 60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7" h="262">
                <a:moveTo>
                  <a:pt x="237" y="111"/>
                </a:moveTo>
                <a:lnTo>
                  <a:pt x="237" y="110"/>
                </a:lnTo>
                <a:lnTo>
                  <a:pt x="169" y="46"/>
                </a:lnTo>
                <a:lnTo>
                  <a:pt x="153" y="32"/>
                </a:lnTo>
                <a:lnTo>
                  <a:pt x="118" y="0"/>
                </a:lnTo>
                <a:lnTo>
                  <a:pt x="83" y="32"/>
                </a:lnTo>
                <a:lnTo>
                  <a:pt x="68" y="46"/>
                </a:lnTo>
                <a:lnTo>
                  <a:pt x="0" y="110"/>
                </a:lnTo>
                <a:lnTo>
                  <a:pt x="0" y="111"/>
                </a:lnTo>
                <a:lnTo>
                  <a:pt x="0" y="111"/>
                </a:lnTo>
                <a:lnTo>
                  <a:pt x="0" y="113"/>
                </a:lnTo>
                <a:lnTo>
                  <a:pt x="0" y="261"/>
                </a:lnTo>
                <a:lnTo>
                  <a:pt x="0" y="262"/>
                </a:lnTo>
                <a:lnTo>
                  <a:pt x="237" y="262"/>
                </a:lnTo>
                <a:lnTo>
                  <a:pt x="237" y="261"/>
                </a:lnTo>
                <a:lnTo>
                  <a:pt x="237" y="113"/>
                </a:lnTo>
                <a:lnTo>
                  <a:pt x="237" y="111"/>
                </a:lnTo>
                <a:lnTo>
                  <a:pt x="237" y="111"/>
                </a:lnTo>
                <a:close/>
                <a:moveTo>
                  <a:pt x="220" y="246"/>
                </a:moveTo>
                <a:lnTo>
                  <a:pt x="162" y="188"/>
                </a:lnTo>
                <a:lnTo>
                  <a:pt x="220" y="128"/>
                </a:lnTo>
                <a:lnTo>
                  <a:pt x="220" y="246"/>
                </a:lnTo>
                <a:close/>
                <a:moveTo>
                  <a:pt x="40" y="248"/>
                </a:moveTo>
                <a:lnTo>
                  <a:pt x="88" y="201"/>
                </a:lnTo>
                <a:lnTo>
                  <a:pt x="119" y="231"/>
                </a:lnTo>
                <a:lnTo>
                  <a:pt x="149" y="201"/>
                </a:lnTo>
                <a:lnTo>
                  <a:pt x="198" y="248"/>
                </a:lnTo>
                <a:lnTo>
                  <a:pt x="40" y="248"/>
                </a:lnTo>
                <a:close/>
                <a:moveTo>
                  <a:pt x="136" y="188"/>
                </a:moveTo>
                <a:lnTo>
                  <a:pt x="119" y="205"/>
                </a:lnTo>
                <a:lnTo>
                  <a:pt x="101" y="188"/>
                </a:lnTo>
                <a:lnTo>
                  <a:pt x="88" y="175"/>
                </a:lnTo>
                <a:lnTo>
                  <a:pt x="40" y="126"/>
                </a:lnTo>
                <a:lnTo>
                  <a:pt x="198" y="126"/>
                </a:lnTo>
                <a:lnTo>
                  <a:pt x="149" y="175"/>
                </a:lnTo>
                <a:lnTo>
                  <a:pt x="136" y="188"/>
                </a:lnTo>
                <a:close/>
                <a:moveTo>
                  <a:pt x="16" y="128"/>
                </a:moveTo>
                <a:lnTo>
                  <a:pt x="75" y="188"/>
                </a:lnTo>
                <a:lnTo>
                  <a:pt x="16" y="246"/>
                </a:lnTo>
                <a:lnTo>
                  <a:pt x="16" y="128"/>
                </a:lnTo>
                <a:close/>
                <a:moveTo>
                  <a:pt x="83" y="60"/>
                </a:moveTo>
                <a:lnTo>
                  <a:pt x="97" y="46"/>
                </a:lnTo>
                <a:lnTo>
                  <a:pt x="118" y="28"/>
                </a:lnTo>
                <a:lnTo>
                  <a:pt x="138" y="46"/>
                </a:lnTo>
                <a:lnTo>
                  <a:pt x="153" y="60"/>
                </a:lnTo>
                <a:lnTo>
                  <a:pt x="207" y="111"/>
                </a:lnTo>
                <a:lnTo>
                  <a:pt x="28" y="111"/>
                </a:lnTo>
                <a:lnTo>
                  <a:pt x="83" y="60"/>
                </a:lnTo>
                <a:close/>
              </a:path>
            </a:pathLst>
          </a:custGeom>
          <a:solidFill>
            <a:srgbClr val="6C805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rgbClr val="2C8F94"/>
              </a:solidFill>
            </a:endParaRPr>
          </a:p>
        </p:txBody>
      </p:sp>
      <p:grpSp>
        <p:nvGrpSpPr>
          <p:cNvPr id="94" name="组合 93"/>
          <p:cNvGrpSpPr/>
          <p:nvPr/>
        </p:nvGrpSpPr>
        <p:grpSpPr>
          <a:xfrm>
            <a:off x="1500095" y="1433218"/>
            <a:ext cx="1897061" cy="3437512"/>
            <a:chOff x="1181412" y="1549413"/>
            <a:chExt cx="1897061" cy="3437512"/>
          </a:xfrm>
        </p:grpSpPr>
        <p:sp>
          <p:nvSpPr>
            <p:cNvPr id="104" name="矩形 103"/>
            <p:cNvSpPr/>
            <p:nvPr/>
          </p:nvSpPr>
          <p:spPr>
            <a:xfrm>
              <a:off x="1229697" y="1549413"/>
              <a:ext cx="1620957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请输入你的题目</a:t>
              </a:r>
              <a:endPara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1181412" y="1939937"/>
              <a:ext cx="1897061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3900126" y="1433218"/>
            <a:ext cx="1897061" cy="3437512"/>
            <a:chOff x="1181412" y="1549413"/>
            <a:chExt cx="1897061" cy="3437512"/>
          </a:xfrm>
        </p:grpSpPr>
        <p:sp>
          <p:nvSpPr>
            <p:cNvPr id="102" name="矩形 101"/>
            <p:cNvSpPr/>
            <p:nvPr/>
          </p:nvSpPr>
          <p:spPr>
            <a:xfrm>
              <a:off x="1229697" y="1549413"/>
              <a:ext cx="1620957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请输入你的题目</a:t>
              </a:r>
              <a:endPara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1181412" y="1939937"/>
              <a:ext cx="1897061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6347485" y="1433218"/>
            <a:ext cx="1897061" cy="3437512"/>
            <a:chOff x="1181412" y="1549413"/>
            <a:chExt cx="1897061" cy="3437512"/>
          </a:xfrm>
        </p:grpSpPr>
        <p:sp>
          <p:nvSpPr>
            <p:cNvPr id="100" name="矩形 99"/>
            <p:cNvSpPr/>
            <p:nvPr/>
          </p:nvSpPr>
          <p:spPr>
            <a:xfrm>
              <a:off x="1229697" y="1549413"/>
              <a:ext cx="1620957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请输入你的题目</a:t>
              </a:r>
              <a:endPara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1181412" y="1939937"/>
              <a:ext cx="1897061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8794844" y="1433218"/>
            <a:ext cx="1897061" cy="3437512"/>
            <a:chOff x="1181412" y="1549413"/>
            <a:chExt cx="1897061" cy="3437512"/>
          </a:xfrm>
        </p:grpSpPr>
        <p:sp>
          <p:nvSpPr>
            <p:cNvPr id="98" name="矩形 97"/>
            <p:cNvSpPr/>
            <p:nvPr/>
          </p:nvSpPr>
          <p:spPr>
            <a:xfrm>
              <a:off x="1229697" y="1549413"/>
              <a:ext cx="1620957" cy="33855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请输入你的题目</a:t>
              </a:r>
              <a:endParaRPr lang="zh-CN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1181412" y="1939937"/>
              <a:ext cx="1897061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请在此处添加详细描述文本，尽量与标题文本语言风格相符合，语言描述尽量简洁生动。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8"/>
          <a:stretch>
            <a:fillRect/>
          </a:stretch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83" t="5385" r="45308" b="86767"/>
          <a:stretch>
            <a:fillRect/>
          </a:stretch>
        </p:blipFill>
        <p:spPr>
          <a:xfrm>
            <a:off x="5380916" y="1352409"/>
            <a:ext cx="1535445" cy="1558677"/>
          </a:xfrm>
          <a:prstGeom prst="rect">
            <a:avLst/>
          </a:prstGeom>
          <a:ln>
            <a:noFill/>
          </a:ln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1481" r="47037" b="79015"/>
          <a:stretch>
            <a:fillRect/>
          </a:stretch>
        </p:blipFill>
        <p:spPr>
          <a:xfrm>
            <a:off x="6484347" y="2244414"/>
            <a:ext cx="591177" cy="2528206"/>
          </a:xfrm>
          <a:prstGeom prst="rect">
            <a:avLst/>
          </a:prstGeom>
          <a:ln>
            <a:noFill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79" t="15487" r="47037" b="79015"/>
          <a:stretch>
            <a:fillRect/>
          </a:stretch>
        </p:blipFill>
        <p:spPr>
          <a:xfrm>
            <a:off x="5390241" y="1081909"/>
            <a:ext cx="541525" cy="1536385"/>
          </a:xfrm>
          <a:prstGeom prst="rect">
            <a:avLst/>
          </a:prstGeom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5780042" y="1979919"/>
            <a:ext cx="6270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46671" y="2970519"/>
            <a:ext cx="4716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请输入你的题目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321300" y="3323914"/>
            <a:ext cx="9660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请在此处添加详细描述文本，尽量与标题文本语言风格相符，语言描述尽量简洁生动。</a:t>
            </a:r>
            <a:endParaRPr lang="zh-CN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8" grpId="0"/>
    </p:bld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1443</Words>
  <Application>WPS 演示</Application>
  <PresentationFormat>宽屏</PresentationFormat>
  <Paragraphs>102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Calibri</vt:lpstr>
      <vt:lpstr>微软雅黑 Light</vt:lpstr>
      <vt:lpstr>等线</vt:lpstr>
      <vt:lpstr>Arial Unicode MS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燃品堂PPT</dc:creator>
  <cp:keywords>www.51pptmoban.com</cp:keywords>
  <cp:lastModifiedBy>叶中菩提</cp:lastModifiedBy>
  <cp:revision>109</cp:revision>
  <dcterms:created xsi:type="dcterms:W3CDTF">2017-06-24T03:33:00Z</dcterms:created>
  <dcterms:modified xsi:type="dcterms:W3CDTF">2019-08-07T21:40:29Z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2052-11.1.0.8952</vt:lpwstr>
  </property>
</Properties>
</file>

<file path=docProps/thumbnail.jpeg>
</file>